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94" r:id="rId2"/>
    <p:sldId id="265" r:id="rId3"/>
    <p:sldId id="262" r:id="rId4"/>
    <p:sldId id="314" r:id="rId5"/>
    <p:sldId id="315" r:id="rId6"/>
    <p:sldId id="313" r:id="rId7"/>
    <p:sldId id="316" r:id="rId8"/>
    <p:sldId id="288" r:id="rId9"/>
    <p:sldId id="317" r:id="rId10"/>
    <p:sldId id="318" r:id="rId11"/>
    <p:sldId id="312" r:id="rId12"/>
  </p:sldIdLst>
  <p:sldSz cx="9144000" cy="5143500" type="screen16x9"/>
  <p:notesSz cx="6858000" cy="9144000"/>
  <p:embeddedFontLst>
    <p:embeddedFont>
      <p:font typeface="Broadway" panose="04040905080B02020502" pitchFamily="82" charset="0"/>
      <p:regular r:id="rId14"/>
    </p:embeddedFont>
    <p:embeddedFont>
      <p:font typeface="Agency FB" panose="020B0503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Transformers" panose="020B0800000000000000"/>
      <p:bold r:id="rId25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2">
          <p15:clr>
            <a:srgbClr val="A4A3A4"/>
          </p15:clr>
        </p15:guide>
        <p15:guide id="2" pos="3447" userDrawn="1">
          <p15:clr>
            <a:srgbClr val="A4A3A4"/>
          </p15:clr>
        </p15:guide>
        <p15:guide id="3" pos="403">
          <p15:clr>
            <a:srgbClr val="A4A3A4"/>
          </p15:clr>
        </p15:guide>
        <p15:guide id="4" pos="5368">
          <p15:clr>
            <a:srgbClr val="A4A3A4"/>
          </p15:clr>
        </p15:guide>
        <p15:guide id="5" orient="horz" pos="2988">
          <p15:clr>
            <a:srgbClr val="A4A3A4"/>
          </p15:clr>
        </p15:guide>
        <p15:guide id="6" orient="horz" pos="916">
          <p15:clr>
            <a:srgbClr val="A4A3A4"/>
          </p15:clr>
        </p15:guide>
        <p15:guide id="7" orient="horz" pos="169">
          <p15:clr>
            <a:srgbClr val="A4A3A4"/>
          </p15:clr>
        </p15:guide>
        <p15:guide id="8" orient="horz" pos="2330">
          <p15:clr>
            <a:srgbClr val="A4A3A4"/>
          </p15:clr>
        </p15:guide>
        <p15:guide id="9" pos="4133">
          <p15:clr>
            <a:srgbClr val="A4A3A4"/>
          </p15:clr>
        </p15:guide>
        <p15:guide id="10" pos="16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3B78"/>
    <a:srgbClr val="FFC000"/>
    <a:srgbClr val="05BEFF"/>
    <a:srgbClr val="FF7809"/>
    <a:srgbClr val="657D79"/>
    <a:srgbClr val="FE004F"/>
    <a:srgbClr val="E26600"/>
    <a:srgbClr val="008EC0"/>
    <a:srgbClr val="E85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89" autoAdjust="0"/>
    <p:restoredTop sz="95150" autoAdjust="0"/>
  </p:normalViewPr>
  <p:slideViewPr>
    <p:cSldViewPr snapToGrid="0" showGuides="1">
      <p:cViewPr varScale="1">
        <p:scale>
          <a:sx n="102" d="100"/>
          <a:sy n="102" d="100"/>
        </p:scale>
        <p:origin x="660" y="72"/>
      </p:cViewPr>
      <p:guideLst>
        <p:guide orient="horz" pos="1652"/>
        <p:guide pos="3447"/>
        <p:guide pos="403"/>
        <p:guide pos="5368"/>
        <p:guide orient="horz" pos="2988"/>
        <p:guide orient="horz" pos="916"/>
        <p:guide orient="horz" pos="169"/>
        <p:guide orient="horz" pos="2330"/>
        <p:guide pos="4133"/>
        <p:guide pos="1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7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B8D3B-F322-4528-8EC6-7CDB2EDB24E2}" type="datetimeFigureOut">
              <a:rPr lang="zh-CN" altLang="en-US" smtClean="0"/>
              <a:t>2017/1/7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C9953-68C7-4BBE-B2D6-12397C79ED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54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C9953-68C7-4BBE-B2D6-12397C79ED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270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C9953-68C7-4BBE-B2D6-12397C79ED4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2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C9953-68C7-4BBE-B2D6-12397C79ED4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27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C9953-68C7-4BBE-B2D6-12397C79ED4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858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C9953-68C7-4BBE-B2D6-12397C79ED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83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C9953-68C7-4BBE-B2D6-12397C79ED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85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C9953-68C7-4BBE-B2D6-12397C79ED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126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C9953-68C7-4BBE-B2D6-12397C79ED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346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C9953-68C7-4BBE-B2D6-12397C79ED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20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C9953-68C7-4BBE-B2D6-12397C79ED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712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C9953-68C7-4BBE-B2D6-12397C79ED4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47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yimoxiaok.yanj.cn/" TargetMode="External"/><Relationship Id="rId7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rapidbbs.cn/" TargetMode="External"/><Relationship Id="rId5" Type="http://schemas.openxmlformats.org/officeDocument/2006/relationships/hyperlink" Target="http://www.yanj.cn/" TargetMode="External"/><Relationship Id="rId4" Type="http://schemas.openxmlformats.org/officeDocument/2006/relationships/hyperlink" Target="mailto:470866112@qq.com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617994" y="1735773"/>
            <a:ext cx="79438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感谢您购买演界网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作品。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、本素材由一抹小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创作，版权受国家法律保护，仅授权购买者本人使用，为了您个人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和创作者的利益，请勿复制、传播、销售、否则将承担法律责任。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小店传送门：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http://yimoxiaok.yanj.cn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/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、本素材字体均采用微软自带字体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微软雅黑、幼圆、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Agency FB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Calibri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。如您在使用时被提醒安装字体，请到相关网站下载、解压、安装。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、为实现最方便修改，推荐您使用最新版本的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PowerPoint2010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、友情推荐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制作的相关书籍如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《PPT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演义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《PPT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动画传奇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演说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、在使用本素材过程中，如有问题，欢迎联系作者：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Email: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470866112@qq.com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阿里旺旺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Dannys_xin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友情链接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演界网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www.yanj.cn/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www.rapidbbs.cn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333799" y="785689"/>
            <a:ext cx="1923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FF3B78"/>
                </a:solidFill>
                <a:latin typeface="Broadway" panose="04040905080B02020502" pitchFamily="82" charset="0"/>
              </a:rPr>
              <a:t>NOTE</a:t>
            </a:r>
            <a:endParaRPr lang="zh-CN" altLang="en-US" sz="4800" dirty="0">
              <a:solidFill>
                <a:srgbClr val="FF3B78"/>
              </a:solidFill>
              <a:latin typeface="Broadway" panose="04040905080B02020502" pitchFamily="82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939603" y="562243"/>
            <a:ext cx="696036" cy="696036"/>
          </a:xfrm>
          <a:prstGeom prst="rect">
            <a:avLst/>
          </a:prstGeom>
          <a:solidFill>
            <a:srgbClr val="05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826708" y="562243"/>
            <a:ext cx="696036" cy="6960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713813" y="562243"/>
            <a:ext cx="696036" cy="696036"/>
          </a:xfrm>
          <a:prstGeom prst="rect">
            <a:avLst/>
          </a:prstGeom>
          <a:solidFill>
            <a:srgbClr val="FF7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939603" y="534947"/>
            <a:ext cx="668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R:5</a:t>
            </a:r>
            <a:br>
              <a:rPr lang="en-US" altLang="zh-CN" sz="1400" dirty="0" smtClean="0">
                <a:solidFill>
                  <a:schemeClr val="bg1"/>
                </a:solidFill>
              </a:rPr>
            </a:br>
            <a:r>
              <a:rPr lang="en-US" altLang="zh-CN" sz="1400" dirty="0" smtClean="0">
                <a:solidFill>
                  <a:schemeClr val="bg1"/>
                </a:solidFill>
              </a:rPr>
              <a:t>G:190</a:t>
            </a:r>
            <a:br>
              <a:rPr lang="en-US" altLang="zh-CN" sz="1400" dirty="0" smtClean="0">
                <a:solidFill>
                  <a:schemeClr val="bg1"/>
                </a:solidFill>
              </a:rPr>
            </a:br>
            <a:r>
              <a:rPr lang="en-US" altLang="zh-CN" sz="1400" dirty="0" smtClean="0">
                <a:solidFill>
                  <a:schemeClr val="bg1"/>
                </a:solidFill>
              </a:rPr>
              <a:t>B:255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867652" y="538841"/>
            <a:ext cx="668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R:255</a:t>
            </a:r>
            <a:br>
              <a:rPr lang="en-US" altLang="zh-CN" sz="1400" dirty="0" smtClean="0">
                <a:solidFill>
                  <a:schemeClr val="bg1"/>
                </a:solidFill>
              </a:rPr>
            </a:br>
            <a:r>
              <a:rPr lang="en-US" altLang="zh-CN" sz="1400" dirty="0" smtClean="0">
                <a:solidFill>
                  <a:schemeClr val="bg1"/>
                </a:solidFill>
              </a:rPr>
              <a:t>G:192</a:t>
            </a:r>
            <a:br>
              <a:rPr lang="en-US" altLang="zh-CN" sz="1400" dirty="0" smtClean="0">
                <a:solidFill>
                  <a:schemeClr val="bg1"/>
                </a:solidFill>
              </a:rPr>
            </a:br>
            <a:r>
              <a:rPr lang="en-US" altLang="zh-CN" sz="1400" dirty="0" smtClean="0">
                <a:solidFill>
                  <a:schemeClr val="bg1"/>
                </a:solidFill>
              </a:rPr>
              <a:t>B:0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791983" y="534973"/>
            <a:ext cx="668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R:255</a:t>
            </a:r>
            <a:br>
              <a:rPr lang="en-US" altLang="zh-CN" sz="1400" dirty="0" smtClean="0">
                <a:solidFill>
                  <a:schemeClr val="bg1"/>
                </a:solidFill>
              </a:rPr>
            </a:br>
            <a:r>
              <a:rPr lang="en-US" altLang="zh-CN" sz="1400" dirty="0" smtClean="0">
                <a:solidFill>
                  <a:schemeClr val="bg1"/>
                </a:solidFill>
              </a:rPr>
              <a:t>G:120</a:t>
            </a:r>
            <a:br>
              <a:rPr lang="en-US" altLang="zh-CN" sz="1400" dirty="0" smtClean="0">
                <a:solidFill>
                  <a:schemeClr val="bg1"/>
                </a:solidFill>
              </a:rPr>
            </a:br>
            <a:r>
              <a:rPr lang="en-US" altLang="zh-CN" sz="1400" dirty="0" smtClean="0">
                <a:solidFill>
                  <a:schemeClr val="bg1"/>
                </a:solidFill>
              </a:rPr>
              <a:t>B:9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644122" y="562243"/>
            <a:ext cx="696036" cy="696036"/>
          </a:xfrm>
          <a:prstGeom prst="rect">
            <a:avLst/>
          </a:prstGeom>
          <a:solidFill>
            <a:srgbClr val="FF3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7722292" y="534973"/>
            <a:ext cx="668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R:255</a:t>
            </a:r>
            <a:br>
              <a:rPr lang="en-US" altLang="zh-CN" sz="1400" dirty="0" smtClean="0">
                <a:solidFill>
                  <a:schemeClr val="bg1"/>
                </a:solidFill>
              </a:rPr>
            </a:br>
            <a:r>
              <a:rPr lang="en-US" altLang="zh-CN" sz="1400" dirty="0" smtClean="0">
                <a:solidFill>
                  <a:schemeClr val="bg1"/>
                </a:solidFill>
              </a:rPr>
              <a:t>G:59</a:t>
            </a:r>
            <a:br>
              <a:rPr lang="en-US" altLang="zh-CN" sz="1400" dirty="0" smtClean="0">
                <a:solidFill>
                  <a:schemeClr val="bg1"/>
                </a:solidFill>
              </a:rPr>
            </a:br>
            <a:r>
              <a:rPr lang="en-US" altLang="zh-CN" sz="1400" dirty="0" smtClean="0">
                <a:solidFill>
                  <a:schemeClr val="bg1"/>
                </a:solidFill>
              </a:rPr>
              <a:t>B:120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流程图: 联系 13"/>
          <p:cNvSpPr/>
          <p:nvPr userDrawn="1"/>
        </p:nvSpPr>
        <p:spPr>
          <a:xfrm>
            <a:off x="924828" y="417951"/>
            <a:ext cx="1127776" cy="1127776"/>
          </a:xfrm>
          <a:prstGeom prst="flowChartConnector">
            <a:avLst/>
          </a:prstGeom>
          <a:blipFill>
            <a:blip r:embed="rId7"/>
            <a:stretch>
              <a:fillRect/>
            </a:stretch>
          </a:blipFill>
          <a:ln w="57150">
            <a:solidFill>
              <a:srgbClr val="05B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 userDrawn="1"/>
        </p:nvSpPr>
        <p:spPr>
          <a:xfrm rot="16200000">
            <a:off x="775165" y="268288"/>
            <a:ext cx="1427102" cy="1427102"/>
          </a:xfrm>
          <a:custGeom>
            <a:avLst/>
            <a:gdLst>
              <a:gd name="connsiteX0" fmla="*/ 946321 w 1626630"/>
              <a:gd name="connsiteY0" fmla="*/ 1529337 h 1626630"/>
              <a:gd name="connsiteX1" fmla="*/ 835850 w 1626630"/>
              <a:gd name="connsiteY1" fmla="*/ 1624358 h 1626630"/>
              <a:gd name="connsiteX2" fmla="*/ 813315 w 1626630"/>
              <a:gd name="connsiteY2" fmla="*/ 1626630 h 1626630"/>
              <a:gd name="connsiteX3" fmla="*/ 790781 w 1626630"/>
              <a:gd name="connsiteY3" fmla="*/ 1624359 h 1626630"/>
              <a:gd name="connsiteX4" fmla="*/ 680311 w 1626630"/>
              <a:gd name="connsiteY4" fmla="*/ 1529337 h 1626630"/>
              <a:gd name="connsiteX5" fmla="*/ 813315 w 1626630"/>
              <a:gd name="connsiteY5" fmla="*/ 1542745 h 1626630"/>
              <a:gd name="connsiteX6" fmla="*/ 1301100 w 1626630"/>
              <a:gd name="connsiteY6" fmla="*/ 166173 h 1626630"/>
              <a:gd name="connsiteX7" fmla="*/ 1388416 w 1626630"/>
              <a:gd name="connsiteY7" fmla="*/ 238215 h 1626630"/>
              <a:gd name="connsiteX8" fmla="*/ 1626630 w 1626630"/>
              <a:gd name="connsiteY8" fmla="*/ 813315 h 1626630"/>
              <a:gd name="connsiteX9" fmla="*/ 1388416 w 1626630"/>
              <a:gd name="connsiteY9" fmla="*/ 1388416 h 1626630"/>
              <a:gd name="connsiteX10" fmla="*/ 1300315 w 1626630"/>
              <a:gd name="connsiteY10" fmla="*/ 1461105 h 1626630"/>
              <a:gd name="connsiteX11" fmla="*/ 1245851 w 1626630"/>
              <a:gd name="connsiteY11" fmla="*/ 1397787 h 1626630"/>
              <a:gd name="connsiteX12" fmla="*/ 1329100 w 1626630"/>
              <a:gd name="connsiteY12" fmla="*/ 1329100 h 1626630"/>
              <a:gd name="connsiteX13" fmla="*/ 1542745 w 1626630"/>
              <a:gd name="connsiteY13" fmla="*/ 813315 h 1626630"/>
              <a:gd name="connsiteX14" fmla="*/ 1329100 w 1626630"/>
              <a:gd name="connsiteY14" fmla="*/ 297530 h 1626630"/>
              <a:gd name="connsiteX15" fmla="*/ 1246636 w 1626630"/>
              <a:gd name="connsiteY15" fmla="*/ 229491 h 1626630"/>
              <a:gd name="connsiteX16" fmla="*/ 325531 w 1626630"/>
              <a:gd name="connsiteY16" fmla="*/ 166172 h 1626630"/>
              <a:gd name="connsiteX17" fmla="*/ 379995 w 1626630"/>
              <a:gd name="connsiteY17" fmla="*/ 229491 h 1626630"/>
              <a:gd name="connsiteX18" fmla="*/ 297530 w 1626630"/>
              <a:gd name="connsiteY18" fmla="*/ 297530 h 1626630"/>
              <a:gd name="connsiteX19" fmla="*/ 83885 w 1626630"/>
              <a:gd name="connsiteY19" fmla="*/ 813315 h 1626630"/>
              <a:gd name="connsiteX20" fmla="*/ 297530 w 1626630"/>
              <a:gd name="connsiteY20" fmla="*/ 1329100 h 1626630"/>
              <a:gd name="connsiteX21" fmla="*/ 380780 w 1626630"/>
              <a:gd name="connsiteY21" fmla="*/ 1397787 h 1626630"/>
              <a:gd name="connsiteX22" fmla="*/ 326316 w 1626630"/>
              <a:gd name="connsiteY22" fmla="*/ 1461106 h 1626630"/>
              <a:gd name="connsiteX23" fmla="*/ 238215 w 1626630"/>
              <a:gd name="connsiteY23" fmla="*/ 1388416 h 1626630"/>
              <a:gd name="connsiteX24" fmla="*/ 0 w 1626630"/>
              <a:gd name="connsiteY24" fmla="*/ 813315 h 1626630"/>
              <a:gd name="connsiteX25" fmla="*/ 238215 w 1626630"/>
              <a:gd name="connsiteY25" fmla="*/ 238215 h 1626630"/>
              <a:gd name="connsiteX26" fmla="*/ 813315 w 1626630"/>
              <a:gd name="connsiteY26" fmla="*/ 0 h 1626630"/>
              <a:gd name="connsiteX27" fmla="*/ 833796 w 1626630"/>
              <a:gd name="connsiteY27" fmla="*/ 2065 h 1626630"/>
              <a:gd name="connsiteX28" fmla="*/ 944266 w 1626630"/>
              <a:gd name="connsiteY28" fmla="*/ 97086 h 1626630"/>
              <a:gd name="connsiteX29" fmla="*/ 813315 w 1626630"/>
              <a:gd name="connsiteY29" fmla="*/ 83885 h 1626630"/>
              <a:gd name="connsiteX30" fmla="*/ 682365 w 1626630"/>
              <a:gd name="connsiteY30" fmla="*/ 97086 h 1626630"/>
              <a:gd name="connsiteX31" fmla="*/ 792835 w 1626630"/>
              <a:gd name="connsiteY31" fmla="*/ 2065 h 16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26630" h="1626630">
                <a:moveTo>
                  <a:pt x="946321" y="1529337"/>
                </a:moveTo>
                <a:lnTo>
                  <a:pt x="835850" y="1624358"/>
                </a:lnTo>
                <a:lnTo>
                  <a:pt x="813315" y="1626630"/>
                </a:lnTo>
                <a:lnTo>
                  <a:pt x="790781" y="1624359"/>
                </a:lnTo>
                <a:lnTo>
                  <a:pt x="680311" y="1529337"/>
                </a:lnTo>
                <a:lnTo>
                  <a:pt x="813315" y="1542745"/>
                </a:lnTo>
                <a:close/>
                <a:moveTo>
                  <a:pt x="1301100" y="166173"/>
                </a:moveTo>
                <a:lnTo>
                  <a:pt x="1388416" y="238215"/>
                </a:lnTo>
                <a:cubicBezTo>
                  <a:pt x="1535597" y="385396"/>
                  <a:pt x="1626630" y="588725"/>
                  <a:pt x="1626630" y="813315"/>
                </a:cubicBezTo>
                <a:cubicBezTo>
                  <a:pt x="1626630" y="1037906"/>
                  <a:pt x="1535597" y="1241234"/>
                  <a:pt x="1388416" y="1388416"/>
                </a:cubicBezTo>
                <a:lnTo>
                  <a:pt x="1300315" y="1461105"/>
                </a:lnTo>
                <a:lnTo>
                  <a:pt x="1245851" y="1397787"/>
                </a:lnTo>
                <a:lnTo>
                  <a:pt x="1329100" y="1329100"/>
                </a:lnTo>
                <a:cubicBezTo>
                  <a:pt x="1461101" y="1197099"/>
                  <a:pt x="1542745" y="1014742"/>
                  <a:pt x="1542745" y="813315"/>
                </a:cubicBezTo>
                <a:cubicBezTo>
                  <a:pt x="1542745" y="611889"/>
                  <a:pt x="1461101" y="429531"/>
                  <a:pt x="1329100" y="297530"/>
                </a:cubicBezTo>
                <a:lnTo>
                  <a:pt x="1246636" y="229491"/>
                </a:lnTo>
                <a:close/>
                <a:moveTo>
                  <a:pt x="325531" y="166172"/>
                </a:moveTo>
                <a:lnTo>
                  <a:pt x="379995" y="229491"/>
                </a:lnTo>
                <a:lnTo>
                  <a:pt x="297530" y="297530"/>
                </a:lnTo>
                <a:cubicBezTo>
                  <a:pt x="165529" y="429531"/>
                  <a:pt x="83885" y="611889"/>
                  <a:pt x="83885" y="813315"/>
                </a:cubicBezTo>
                <a:cubicBezTo>
                  <a:pt x="83885" y="1014742"/>
                  <a:pt x="165529" y="1197099"/>
                  <a:pt x="297530" y="1329100"/>
                </a:cubicBezTo>
                <a:lnTo>
                  <a:pt x="380780" y="1397787"/>
                </a:lnTo>
                <a:lnTo>
                  <a:pt x="326316" y="1461106"/>
                </a:lnTo>
                <a:lnTo>
                  <a:pt x="238215" y="1388416"/>
                </a:lnTo>
                <a:cubicBezTo>
                  <a:pt x="91034" y="1241234"/>
                  <a:pt x="0" y="1037906"/>
                  <a:pt x="0" y="813315"/>
                </a:cubicBezTo>
                <a:cubicBezTo>
                  <a:pt x="0" y="588725"/>
                  <a:pt x="91034" y="385396"/>
                  <a:pt x="238215" y="238215"/>
                </a:cubicBezTo>
                <a:close/>
                <a:moveTo>
                  <a:pt x="813315" y="0"/>
                </a:moveTo>
                <a:lnTo>
                  <a:pt x="833796" y="2065"/>
                </a:lnTo>
                <a:lnTo>
                  <a:pt x="944266" y="97086"/>
                </a:lnTo>
                <a:lnTo>
                  <a:pt x="813315" y="83885"/>
                </a:lnTo>
                <a:lnTo>
                  <a:pt x="682365" y="97086"/>
                </a:lnTo>
                <a:lnTo>
                  <a:pt x="792835" y="2065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>
            <a:off x="0" y="774486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 userDrawn="1"/>
        </p:nvSpPr>
        <p:spPr>
          <a:xfrm>
            <a:off x="312821" y="312821"/>
            <a:ext cx="770021" cy="52715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96862" y="248650"/>
            <a:ext cx="34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Transformers" panose="020B0800000000000000" pitchFamily="34" charset="0"/>
                <a:ea typeface="微软雅黑" panose="020B0503020204020204" pitchFamily="34" charset="-122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Transformers" panose="020B0800000000000000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>
            <a:off x="0" y="774486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 userDrawn="1"/>
        </p:nvSpPr>
        <p:spPr>
          <a:xfrm>
            <a:off x="312821" y="312821"/>
            <a:ext cx="770021" cy="52715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96862" y="248650"/>
            <a:ext cx="34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Transformers" panose="020B0800000000000000" pitchFamily="34" charset="0"/>
                <a:ea typeface="微软雅黑" panose="020B0503020204020204" pitchFamily="34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Transformers" panose="020B0800000000000000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>
            <a:off x="0" y="774486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 userDrawn="1"/>
        </p:nvSpPr>
        <p:spPr>
          <a:xfrm>
            <a:off x="312821" y="312821"/>
            <a:ext cx="770021" cy="52715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96862" y="248650"/>
            <a:ext cx="34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Transformers" panose="020B0800000000000000" pitchFamily="34" charset="0"/>
                <a:ea typeface="微软雅黑" panose="020B0503020204020204" pitchFamily="34" charset="-122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Transformers" panose="020B0800000000000000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>
            <a:off x="0" y="774486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 userDrawn="1"/>
        </p:nvSpPr>
        <p:spPr>
          <a:xfrm>
            <a:off x="312821" y="312821"/>
            <a:ext cx="770021" cy="52715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96862" y="248650"/>
            <a:ext cx="34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Transformers" panose="020B0800000000000000" pitchFamily="34" charset="0"/>
                <a:ea typeface="微软雅黑" panose="020B0503020204020204" pitchFamily="34" charset="-122"/>
              </a:rPr>
              <a:t>4</a:t>
            </a:r>
            <a:endParaRPr lang="zh-CN" altLang="en-US" sz="4000" dirty="0">
              <a:solidFill>
                <a:schemeClr val="bg1"/>
              </a:solidFill>
              <a:latin typeface="Transformers" panose="020B0800000000000000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A7F4F-89B7-4CBD-A4F4-0AD1786F2572}" type="datetimeFigureOut">
              <a:rPr lang="zh-CN" altLang="en-US" smtClean="0"/>
              <a:t>2017/1/7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25C7-A56B-46DB-A97C-962FD5E03AA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2176496" y="2767814"/>
            <a:ext cx="4855779" cy="603065"/>
          </a:xfrm>
          <a:prstGeom prst="roundRect">
            <a:avLst/>
          </a:prstGeom>
          <a:solidFill>
            <a:srgbClr val="657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29534" y="2810776"/>
            <a:ext cx="4549049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2800" b="1" spc="300" dirty="0">
                <a:solidFill>
                  <a:schemeClr val="bg1"/>
                </a:solidFill>
                <a:latin typeface="Transformers" panose="020B0800000000000000" pitchFamily="34" charset="0"/>
              </a:rPr>
              <a:t>校园通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334127" y="1251042"/>
            <a:ext cx="992501" cy="1039727"/>
            <a:chOff x="6400800" y="2916237"/>
            <a:chExt cx="992501" cy="1039727"/>
          </a:xfrm>
        </p:grpSpPr>
        <p:sp>
          <p:nvSpPr>
            <p:cNvPr id="6" name="流程图: 联系 5"/>
            <p:cNvSpPr/>
            <p:nvPr/>
          </p:nvSpPr>
          <p:spPr>
            <a:xfrm>
              <a:off x="6400800" y="2963463"/>
              <a:ext cx="992501" cy="992501"/>
            </a:xfrm>
            <a:prstGeom prst="flowChartConnector">
              <a:avLst/>
            </a:prstGeom>
            <a:solidFill>
              <a:srgbClr val="05B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553568" y="2916237"/>
              <a:ext cx="638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Broadway" panose="04040905080B02020502" pitchFamily="82" charset="0"/>
                </a:rPr>
                <a:t>2</a:t>
              </a:r>
              <a:endParaRPr lang="zh-CN" altLang="en-US" sz="6000" dirty="0">
                <a:solidFill>
                  <a:schemeClr val="bg1"/>
                </a:solidFill>
                <a:latin typeface="Broadway" panose="04040905080B02020502" pitchFamily="82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96442" y="1251042"/>
            <a:ext cx="992501" cy="1039727"/>
            <a:chOff x="6400800" y="2916237"/>
            <a:chExt cx="992501" cy="1039727"/>
          </a:xfrm>
        </p:grpSpPr>
        <p:sp>
          <p:nvSpPr>
            <p:cNvPr id="10" name="流程图: 联系 9"/>
            <p:cNvSpPr/>
            <p:nvPr/>
          </p:nvSpPr>
          <p:spPr>
            <a:xfrm>
              <a:off x="6400800" y="2963463"/>
              <a:ext cx="992501" cy="992501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41536" y="2916237"/>
              <a:ext cx="638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Broadway" panose="04040905080B02020502" pitchFamily="82" charset="0"/>
                </a:defRPr>
              </a:lvl1pPr>
            </a:lstStyle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658757" y="1251042"/>
            <a:ext cx="992501" cy="1039727"/>
            <a:chOff x="6400800" y="2916237"/>
            <a:chExt cx="992501" cy="1039727"/>
          </a:xfrm>
        </p:grpSpPr>
        <p:sp>
          <p:nvSpPr>
            <p:cNvPr id="13" name="流程图: 联系 12"/>
            <p:cNvSpPr/>
            <p:nvPr/>
          </p:nvSpPr>
          <p:spPr>
            <a:xfrm>
              <a:off x="6400800" y="2963463"/>
              <a:ext cx="992501" cy="992501"/>
            </a:xfrm>
            <a:prstGeom prst="flowChartConnector">
              <a:avLst/>
            </a:prstGeom>
            <a:solidFill>
              <a:srgbClr val="FF7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553568" y="2916237"/>
              <a:ext cx="638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Broadway" panose="04040905080B02020502" pitchFamily="82" charset="0"/>
                </a:defRPr>
              </a:lvl1pPr>
            </a:lstStyle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32502" y="1251042"/>
            <a:ext cx="992501" cy="1039727"/>
            <a:chOff x="6400800" y="2916237"/>
            <a:chExt cx="992501" cy="1039727"/>
          </a:xfrm>
        </p:grpSpPr>
        <p:sp>
          <p:nvSpPr>
            <p:cNvPr id="16" name="流程图: 联系 15"/>
            <p:cNvSpPr/>
            <p:nvPr/>
          </p:nvSpPr>
          <p:spPr>
            <a:xfrm>
              <a:off x="6400800" y="2963463"/>
              <a:ext cx="992501" cy="992501"/>
            </a:xfrm>
            <a:prstGeom prst="flowChartConnector">
              <a:avLst/>
            </a:prstGeom>
            <a:solidFill>
              <a:srgbClr val="FF3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29504" y="2916237"/>
              <a:ext cx="638835" cy="100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Broadway" panose="04040905080B02020502" pitchFamily="82" charset="0"/>
                </a:defRPr>
              </a:lvl1pPr>
            </a:lstStyle>
            <a:p>
              <a:r>
                <a:rPr lang="en-US" altLang="zh-CN" dirty="0"/>
                <a:t>7</a:t>
              </a:r>
            </a:p>
          </p:txBody>
        </p:sp>
      </p:grpSp>
      <p:pic>
        <p:nvPicPr>
          <p:cNvPr id="19" name="I - Smoking 魅惑钢琴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3368.57128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925" y="-6096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组合 557"/>
          <p:cNvGrpSpPr/>
          <p:nvPr/>
        </p:nvGrpSpPr>
        <p:grpSpPr>
          <a:xfrm rot="19830245">
            <a:off x="503481" y="2782832"/>
            <a:ext cx="236220" cy="236220"/>
            <a:chOff x="4709160" y="4343400"/>
            <a:chExt cx="236220" cy="236220"/>
          </a:xfrm>
        </p:grpSpPr>
        <p:cxnSp>
          <p:nvCxnSpPr>
            <p:cNvPr id="559" name="直接连接符 558"/>
            <p:cNvCxnSpPr/>
            <p:nvPr userDrawn="1"/>
          </p:nvCxnSpPr>
          <p:spPr>
            <a:xfrm>
              <a:off x="4823460" y="4343400"/>
              <a:ext cx="7620" cy="2362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5000">
                    <a:schemeClr val="bg1"/>
                  </a:gs>
                  <a:gs pos="7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/>
            <p:cNvCxnSpPr/>
            <p:nvPr userDrawn="1"/>
          </p:nvCxnSpPr>
          <p:spPr>
            <a:xfrm rot="5400000">
              <a:off x="4823460" y="4347210"/>
              <a:ext cx="7620" cy="2362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5000">
                    <a:schemeClr val="bg1"/>
                  </a:gs>
                  <a:gs pos="7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1" name="流程图: 联系 560"/>
            <p:cNvSpPr/>
            <p:nvPr userDrawn="1"/>
          </p:nvSpPr>
          <p:spPr>
            <a:xfrm>
              <a:off x="4751736" y="4392644"/>
              <a:ext cx="152971" cy="152971"/>
            </a:xfrm>
            <a:prstGeom prst="flowChartConnector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9" y="490950"/>
            <a:ext cx="7925401" cy="416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020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73 0.00061 L 0.52083 0.00061 " pathEditMode="fixed" ptsTypes="AA">
                                      <p:cBhvr>
                                        <p:cTn id="9" dur="4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4800000">
                                      <p:cBhvr>
                                        <p:cTn id="11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604" b="70629" l="5110" r="459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51" r="48901" b="25618"/>
          <a:stretch>
            <a:fillRect/>
          </a:stretch>
        </p:blipFill>
        <p:spPr>
          <a:xfrm>
            <a:off x="4641223" y="824318"/>
            <a:ext cx="1958480" cy="13499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26888" y="1241730"/>
            <a:ext cx="3826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i="1" dirty="0" smtClean="0">
                <a:solidFill>
                  <a:srgbClr val="05BEFF"/>
                </a:solidFill>
                <a:latin typeface="Transformers" panose="020B0800000000000000" pitchFamily="34" charset="0"/>
              </a:rPr>
              <a:t>THANK</a:t>
            </a:r>
            <a:endParaRPr lang="zh-CN" altLang="en-US" sz="4800" i="1" dirty="0">
              <a:solidFill>
                <a:srgbClr val="05BEFF"/>
              </a:solidFill>
              <a:latin typeface="Transformers" panose="020B0800000000000000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6888" y="2280476"/>
            <a:ext cx="2474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>
                <a:solidFill>
                  <a:srgbClr val="FFC000"/>
                </a:solidFill>
                <a:latin typeface="Transformers" panose="020B0800000000000000" pitchFamily="34" charset="0"/>
              </a:rPr>
              <a:t>U</a:t>
            </a:r>
            <a:r>
              <a:rPr lang="en-US" altLang="zh-CN" sz="3200" i="1" dirty="0" smtClean="0">
                <a:solidFill>
                  <a:srgbClr val="05BEFF"/>
                </a:solidFill>
                <a:latin typeface="Transformers" panose="020B0800000000000000" pitchFamily="34" charset="0"/>
              </a:rPr>
              <a:t>    </a:t>
            </a:r>
            <a:r>
              <a:rPr lang="en-US" altLang="zh-CN" sz="3200" i="1" dirty="0" smtClean="0">
                <a:solidFill>
                  <a:srgbClr val="FF7809"/>
                </a:solidFill>
                <a:latin typeface="Transformers" panose="020B0800000000000000" pitchFamily="34" charset="0"/>
              </a:rPr>
              <a:t>FOR</a:t>
            </a:r>
            <a:endParaRPr lang="zh-CN" altLang="en-US" sz="3200" i="1" dirty="0">
              <a:solidFill>
                <a:srgbClr val="FF7809"/>
              </a:solidFill>
              <a:latin typeface="Transformers" panose="020B0800000000000000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26888" y="3090958"/>
            <a:ext cx="4723854" cy="83099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4800" i="1" dirty="0" smtClean="0">
                <a:solidFill>
                  <a:srgbClr val="FF3B78"/>
                </a:solidFill>
                <a:latin typeface="Transformers" panose="020B0800000000000000" pitchFamily="34" charset="0"/>
              </a:rPr>
              <a:t>LISTENING .</a:t>
            </a:r>
            <a:endParaRPr lang="zh-CN" altLang="en-US" sz="4800" i="1" dirty="0">
              <a:solidFill>
                <a:srgbClr val="FF3B78"/>
              </a:solidFill>
              <a:latin typeface="Transformers" panose="020B0800000000000000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 rot="19830245">
            <a:off x="2313324" y="1132021"/>
            <a:ext cx="236220" cy="236220"/>
            <a:chOff x="4709160" y="4343400"/>
            <a:chExt cx="236220" cy="236220"/>
          </a:xfrm>
        </p:grpSpPr>
        <p:cxnSp>
          <p:nvCxnSpPr>
            <p:cNvPr id="16" name="直接连接符 15"/>
            <p:cNvCxnSpPr/>
            <p:nvPr userDrawn="1"/>
          </p:nvCxnSpPr>
          <p:spPr>
            <a:xfrm>
              <a:off x="4823460" y="4343400"/>
              <a:ext cx="7620" cy="2362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5000">
                    <a:schemeClr val="bg1"/>
                  </a:gs>
                  <a:gs pos="7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/>
          </p:nvCxnSpPr>
          <p:spPr>
            <a:xfrm rot="5400000">
              <a:off x="4823460" y="4347210"/>
              <a:ext cx="7620" cy="2362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5000">
                    <a:schemeClr val="bg1"/>
                  </a:gs>
                  <a:gs pos="7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流程图: 联系 17"/>
            <p:cNvSpPr/>
            <p:nvPr userDrawn="1"/>
          </p:nvSpPr>
          <p:spPr>
            <a:xfrm>
              <a:off x="4751736" y="4392644"/>
              <a:ext cx="152971" cy="152971"/>
            </a:xfrm>
            <a:prstGeom prst="flowChartConnector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800000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7693681" y="2708878"/>
            <a:ext cx="688548" cy="688548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7246209" y="4240206"/>
            <a:ext cx="492132" cy="492132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7965739" y="4230680"/>
            <a:ext cx="368300" cy="368300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7488471" y="1196021"/>
            <a:ext cx="964062" cy="964062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7334847" y="3762856"/>
            <a:ext cx="492132" cy="492132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7498606" y="2214845"/>
            <a:ext cx="492132" cy="492132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6968794" y="1172175"/>
            <a:ext cx="492132" cy="492132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7862718" y="643067"/>
            <a:ext cx="492132" cy="492132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177889" y="2661822"/>
            <a:ext cx="368300" cy="368300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任意多边形 142"/>
          <p:cNvSpPr/>
          <p:nvPr/>
        </p:nvSpPr>
        <p:spPr>
          <a:xfrm>
            <a:off x="7637483" y="3431568"/>
            <a:ext cx="368300" cy="368300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7" name="组合 276"/>
          <p:cNvGrpSpPr/>
          <p:nvPr/>
        </p:nvGrpSpPr>
        <p:grpSpPr>
          <a:xfrm>
            <a:off x="6494645" y="392450"/>
            <a:ext cx="1989685" cy="4359113"/>
            <a:chOff x="6059224" y="392450"/>
            <a:chExt cx="1989685" cy="4359113"/>
          </a:xfrm>
        </p:grpSpPr>
        <p:sp>
          <p:nvSpPr>
            <p:cNvPr id="9" name="流程图: 联系 8"/>
            <p:cNvSpPr/>
            <p:nvPr/>
          </p:nvSpPr>
          <p:spPr>
            <a:xfrm>
              <a:off x="6296017" y="1162580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联系 9"/>
            <p:cNvSpPr/>
            <p:nvPr/>
          </p:nvSpPr>
          <p:spPr>
            <a:xfrm>
              <a:off x="6059224" y="121287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联系 25"/>
            <p:cNvSpPr/>
            <p:nvPr/>
          </p:nvSpPr>
          <p:spPr>
            <a:xfrm>
              <a:off x="6183493" y="115351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流程图: 联系 26"/>
            <p:cNvSpPr/>
            <p:nvPr/>
          </p:nvSpPr>
          <p:spPr>
            <a:xfrm>
              <a:off x="6383518" y="106691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6640941" y="95261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流程图: 联系 28"/>
            <p:cNvSpPr/>
            <p:nvPr/>
          </p:nvSpPr>
          <p:spPr>
            <a:xfrm>
              <a:off x="6798236" y="87414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流程图: 联系 29"/>
            <p:cNvSpPr/>
            <p:nvPr/>
          </p:nvSpPr>
          <p:spPr>
            <a:xfrm>
              <a:off x="6989344" y="79416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流程图: 联系 30"/>
            <p:cNvSpPr/>
            <p:nvPr/>
          </p:nvSpPr>
          <p:spPr>
            <a:xfrm>
              <a:off x="7145492" y="71383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流程图: 联系 31"/>
            <p:cNvSpPr/>
            <p:nvPr/>
          </p:nvSpPr>
          <p:spPr>
            <a:xfrm>
              <a:off x="7305765" y="61754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流程图: 联系 32"/>
            <p:cNvSpPr/>
            <p:nvPr/>
          </p:nvSpPr>
          <p:spPr>
            <a:xfrm>
              <a:off x="7467393" y="55256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流程图: 联系 33"/>
            <p:cNvSpPr/>
            <p:nvPr/>
          </p:nvSpPr>
          <p:spPr>
            <a:xfrm>
              <a:off x="7572856" y="49321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流程图: 联系 34"/>
            <p:cNvSpPr/>
            <p:nvPr/>
          </p:nvSpPr>
          <p:spPr>
            <a:xfrm>
              <a:off x="7752565" y="39245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流程图: 联系 35"/>
            <p:cNvSpPr/>
            <p:nvPr/>
          </p:nvSpPr>
          <p:spPr>
            <a:xfrm>
              <a:off x="7989553" y="52288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联系 36"/>
            <p:cNvSpPr/>
            <p:nvPr/>
          </p:nvSpPr>
          <p:spPr>
            <a:xfrm>
              <a:off x="7659875" y="44260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联系 37"/>
            <p:cNvSpPr/>
            <p:nvPr/>
          </p:nvSpPr>
          <p:spPr>
            <a:xfrm>
              <a:off x="7872722" y="45681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流程图: 联系 38"/>
            <p:cNvSpPr/>
            <p:nvPr/>
          </p:nvSpPr>
          <p:spPr>
            <a:xfrm>
              <a:off x="7989553" y="69141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流程图: 联系 39"/>
            <p:cNvSpPr/>
            <p:nvPr/>
          </p:nvSpPr>
          <p:spPr>
            <a:xfrm>
              <a:off x="7981605" y="83391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流程图: 联系 40"/>
            <p:cNvSpPr/>
            <p:nvPr/>
          </p:nvSpPr>
          <p:spPr>
            <a:xfrm>
              <a:off x="7980786" y="100244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流程图: 联系 41"/>
            <p:cNvSpPr/>
            <p:nvPr/>
          </p:nvSpPr>
          <p:spPr>
            <a:xfrm>
              <a:off x="7971261" y="121887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流程图: 联系 42"/>
            <p:cNvSpPr/>
            <p:nvPr/>
          </p:nvSpPr>
          <p:spPr>
            <a:xfrm>
              <a:off x="7968819" y="140094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流程图: 联系 43"/>
            <p:cNvSpPr/>
            <p:nvPr/>
          </p:nvSpPr>
          <p:spPr>
            <a:xfrm>
              <a:off x="7960015" y="156484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流程图: 联系 44"/>
            <p:cNvSpPr/>
            <p:nvPr/>
          </p:nvSpPr>
          <p:spPr>
            <a:xfrm>
              <a:off x="7955253" y="174164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流程图: 联系 45"/>
            <p:cNvSpPr/>
            <p:nvPr/>
          </p:nvSpPr>
          <p:spPr>
            <a:xfrm>
              <a:off x="7949189" y="192391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流程图: 联系 46"/>
            <p:cNvSpPr/>
            <p:nvPr/>
          </p:nvSpPr>
          <p:spPr>
            <a:xfrm>
              <a:off x="7949189" y="207103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流程图: 联系 47"/>
            <p:cNvSpPr/>
            <p:nvPr/>
          </p:nvSpPr>
          <p:spPr>
            <a:xfrm>
              <a:off x="7939141" y="225809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流程图: 联系 48"/>
            <p:cNvSpPr/>
            <p:nvPr/>
          </p:nvSpPr>
          <p:spPr>
            <a:xfrm>
              <a:off x="7932078" y="243577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流程图: 联系 49"/>
            <p:cNvSpPr/>
            <p:nvPr/>
          </p:nvSpPr>
          <p:spPr>
            <a:xfrm>
              <a:off x="7932078" y="264272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流程图: 联系 50"/>
            <p:cNvSpPr/>
            <p:nvPr/>
          </p:nvSpPr>
          <p:spPr>
            <a:xfrm>
              <a:off x="7930197" y="283657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联系 51"/>
            <p:cNvSpPr/>
            <p:nvPr/>
          </p:nvSpPr>
          <p:spPr>
            <a:xfrm>
              <a:off x="7925575" y="308732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流程图: 联系 52"/>
            <p:cNvSpPr/>
            <p:nvPr/>
          </p:nvSpPr>
          <p:spPr>
            <a:xfrm>
              <a:off x="7919511" y="326883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流程图: 联系 53"/>
            <p:cNvSpPr/>
            <p:nvPr/>
          </p:nvSpPr>
          <p:spPr>
            <a:xfrm>
              <a:off x="7919511" y="346638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流程图: 联系 54"/>
            <p:cNvSpPr/>
            <p:nvPr/>
          </p:nvSpPr>
          <p:spPr>
            <a:xfrm>
              <a:off x="7917130" y="367141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流程图: 联系 55"/>
            <p:cNvSpPr/>
            <p:nvPr/>
          </p:nvSpPr>
          <p:spPr>
            <a:xfrm>
              <a:off x="7917707" y="384009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流程图: 联系 56"/>
            <p:cNvSpPr/>
            <p:nvPr/>
          </p:nvSpPr>
          <p:spPr>
            <a:xfrm>
              <a:off x="7910040" y="402302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流程图: 联系 57"/>
            <p:cNvSpPr/>
            <p:nvPr/>
          </p:nvSpPr>
          <p:spPr>
            <a:xfrm>
              <a:off x="7910040" y="422073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流程图: 联系 58"/>
            <p:cNvSpPr/>
            <p:nvPr/>
          </p:nvSpPr>
          <p:spPr>
            <a:xfrm>
              <a:off x="7907370" y="433633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流程图: 联系 59"/>
            <p:cNvSpPr/>
            <p:nvPr/>
          </p:nvSpPr>
          <p:spPr>
            <a:xfrm>
              <a:off x="7907370" y="452250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流程图: 联系 60"/>
            <p:cNvSpPr/>
            <p:nvPr/>
          </p:nvSpPr>
          <p:spPr>
            <a:xfrm>
              <a:off x="7907857" y="469220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流程图: 联系 61"/>
            <p:cNvSpPr/>
            <p:nvPr/>
          </p:nvSpPr>
          <p:spPr>
            <a:xfrm>
              <a:off x="7778298" y="469220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流程图: 联系 62"/>
            <p:cNvSpPr/>
            <p:nvPr/>
          </p:nvSpPr>
          <p:spPr>
            <a:xfrm>
              <a:off x="7634817" y="469220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流程图: 联系 63"/>
            <p:cNvSpPr/>
            <p:nvPr/>
          </p:nvSpPr>
          <p:spPr>
            <a:xfrm>
              <a:off x="7510076" y="469220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流程图: 联系 64"/>
            <p:cNvSpPr/>
            <p:nvPr/>
          </p:nvSpPr>
          <p:spPr>
            <a:xfrm>
              <a:off x="7396273" y="469220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流程图: 联系 65"/>
            <p:cNvSpPr/>
            <p:nvPr/>
          </p:nvSpPr>
          <p:spPr>
            <a:xfrm>
              <a:off x="7280016" y="469220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流程图: 联系 66"/>
            <p:cNvSpPr/>
            <p:nvPr/>
          </p:nvSpPr>
          <p:spPr>
            <a:xfrm>
              <a:off x="7184953" y="469220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流程图: 联系 67"/>
            <p:cNvSpPr/>
            <p:nvPr/>
          </p:nvSpPr>
          <p:spPr>
            <a:xfrm>
              <a:off x="7091600" y="468960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流程图: 联系 68"/>
            <p:cNvSpPr/>
            <p:nvPr/>
          </p:nvSpPr>
          <p:spPr>
            <a:xfrm>
              <a:off x="6968569" y="468960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流程图: 联系 69"/>
            <p:cNvSpPr/>
            <p:nvPr/>
          </p:nvSpPr>
          <p:spPr>
            <a:xfrm>
              <a:off x="6865999" y="468960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流程图: 联系 70"/>
            <p:cNvSpPr/>
            <p:nvPr/>
          </p:nvSpPr>
          <p:spPr>
            <a:xfrm>
              <a:off x="6753227" y="468960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流程图: 联系 71"/>
            <p:cNvSpPr/>
            <p:nvPr/>
          </p:nvSpPr>
          <p:spPr>
            <a:xfrm>
              <a:off x="6747443" y="458185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流程图: 联系 72"/>
            <p:cNvSpPr/>
            <p:nvPr/>
          </p:nvSpPr>
          <p:spPr>
            <a:xfrm>
              <a:off x="6753227" y="441727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流程图: 联系 73"/>
            <p:cNvSpPr/>
            <p:nvPr/>
          </p:nvSpPr>
          <p:spPr>
            <a:xfrm>
              <a:off x="6753227" y="426938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流程图: 联系 74"/>
            <p:cNvSpPr/>
            <p:nvPr/>
          </p:nvSpPr>
          <p:spPr>
            <a:xfrm>
              <a:off x="6747443" y="413640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流程图: 联系 75"/>
            <p:cNvSpPr/>
            <p:nvPr/>
          </p:nvSpPr>
          <p:spPr>
            <a:xfrm>
              <a:off x="6748488" y="398131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流程图: 联系 76"/>
            <p:cNvSpPr/>
            <p:nvPr/>
          </p:nvSpPr>
          <p:spPr>
            <a:xfrm>
              <a:off x="6753227" y="382218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流程图: 联系 77"/>
            <p:cNvSpPr/>
            <p:nvPr/>
          </p:nvSpPr>
          <p:spPr>
            <a:xfrm>
              <a:off x="6747443" y="368235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流程图: 联系 78"/>
            <p:cNvSpPr/>
            <p:nvPr/>
          </p:nvSpPr>
          <p:spPr>
            <a:xfrm>
              <a:off x="6747443" y="352098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流程图: 联系 79"/>
            <p:cNvSpPr/>
            <p:nvPr/>
          </p:nvSpPr>
          <p:spPr>
            <a:xfrm>
              <a:off x="6742468" y="335690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流程图: 联系 80"/>
            <p:cNvSpPr/>
            <p:nvPr/>
          </p:nvSpPr>
          <p:spPr>
            <a:xfrm>
              <a:off x="6742468" y="321797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流程图: 联系 81"/>
            <p:cNvSpPr/>
            <p:nvPr/>
          </p:nvSpPr>
          <p:spPr>
            <a:xfrm>
              <a:off x="6734118" y="311022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流程图: 联系 82"/>
            <p:cNvSpPr/>
            <p:nvPr/>
          </p:nvSpPr>
          <p:spPr>
            <a:xfrm>
              <a:off x="6730692" y="295325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流程图: 联系 83"/>
            <p:cNvSpPr/>
            <p:nvPr/>
          </p:nvSpPr>
          <p:spPr>
            <a:xfrm>
              <a:off x="6723549" y="268093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流程图: 联系 84"/>
            <p:cNvSpPr/>
            <p:nvPr/>
          </p:nvSpPr>
          <p:spPr>
            <a:xfrm>
              <a:off x="6720083" y="253570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流程图: 联系 85"/>
            <p:cNvSpPr/>
            <p:nvPr/>
          </p:nvSpPr>
          <p:spPr>
            <a:xfrm>
              <a:off x="6720083" y="240860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流程图: 联系 86"/>
            <p:cNvSpPr/>
            <p:nvPr/>
          </p:nvSpPr>
          <p:spPr>
            <a:xfrm>
              <a:off x="6715568" y="223759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流程图: 联系 87"/>
            <p:cNvSpPr/>
            <p:nvPr/>
          </p:nvSpPr>
          <p:spPr>
            <a:xfrm>
              <a:off x="6712790" y="208699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流程图: 联系 88"/>
            <p:cNvSpPr/>
            <p:nvPr/>
          </p:nvSpPr>
          <p:spPr>
            <a:xfrm>
              <a:off x="6712790" y="200267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流程图: 联系 89"/>
            <p:cNvSpPr/>
            <p:nvPr/>
          </p:nvSpPr>
          <p:spPr>
            <a:xfrm>
              <a:off x="6639662" y="197299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流程图: 联系 90"/>
            <p:cNvSpPr/>
            <p:nvPr/>
          </p:nvSpPr>
          <p:spPr>
            <a:xfrm>
              <a:off x="6506096" y="200034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流程图: 联系 91"/>
            <p:cNvSpPr/>
            <p:nvPr/>
          </p:nvSpPr>
          <p:spPr>
            <a:xfrm>
              <a:off x="6413196" y="202645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流程图: 联系 92"/>
            <p:cNvSpPr/>
            <p:nvPr/>
          </p:nvSpPr>
          <p:spPr>
            <a:xfrm>
              <a:off x="6302835" y="206199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流程图: 联系 93"/>
            <p:cNvSpPr/>
            <p:nvPr/>
          </p:nvSpPr>
          <p:spPr>
            <a:xfrm>
              <a:off x="6273157" y="197066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流程图: 联系 94"/>
            <p:cNvSpPr/>
            <p:nvPr/>
          </p:nvSpPr>
          <p:spPr>
            <a:xfrm>
              <a:off x="6243479" y="186455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流程图: 联系 95"/>
            <p:cNvSpPr/>
            <p:nvPr/>
          </p:nvSpPr>
          <p:spPr>
            <a:xfrm>
              <a:off x="6207211" y="174040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流程图: 联系 96"/>
            <p:cNvSpPr/>
            <p:nvPr/>
          </p:nvSpPr>
          <p:spPr>
            <a:xfrm>
              <a:off x="6177533" y="161625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流程图: 联系 97"/>
            <p:cNvSpPr/>
            <p:nvPr/>
          </p:nvSpPr>
          <p:spPr>
            <a:xfrm>
              <a:off x="6146633" y="150121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流程图: 联系 98"/>
            <p:cNvSpPr/>
            <p:nvPr/>
          </p:nvSpPr>
          <p:spPr>
            <a:xfrm>
              <a:off x="6098910" y="135800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流程图: 联系 99"/>
            <p:cNvSpPr/>
            <p:nvPr/>
          </p:nvSpPr>
          <p:spPr>
            <a:xfrm>
              <a:off x="6515847" y="1060100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流程图: 联系 100"/>
            <p:cNvSpPr/>
            <p:nvPr/>
          </p:nvSpPr>
          <p:spPr>
            <a:xfrm>
              <a:off x="6763329" y="973812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流程图: 联系 101"/>
            <p:cNvSpPr/>
            <p:nvPr/>
          </p:nvSpPr>
          <p:spPr>
            <a:xfrm>
              <a:off x="6952848" y="901448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流程图: 联系 102"/>
            <p:cNvSpPr/>
            <p:nvPr/>
          </p:nvSpPr>
          <p:spPr>
            <a:xfrm>
              <a:off x="7208731" y="801152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流程图: 联系 103"/>
            <p:cNvSpPr/>
            <p:nvPr/>
          </p:nvSpPr>
          <p:spPr>
            <a:xfrm>
              <a:off x="7722313" y="505498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流程图: 联系 104"/>
            <p:cNvSpPr/>
            <p:nvPr/>
          </p:nvSpPr>
          <p:spPr>
            <a:xfrm>
              <a:off x="7824258" y="1081131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流程图: 联系 105"/>
            <p:cNvSpPr/>
            <p:nvPr/>
          </p:nvSpPr>
          <p:spPr>
            <a:xfrm>
              <a:off x="7814492" y="1982879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流程图: 联系 106"/>
            <p:cNvSpPr/>
            <p:nvPr/>
          </p:nvSpPr>
          <p:spPr>
            <a:xfrm>
              <a:off x="7788487" y="2302132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流程图: 联系 107"/>
            <p:cNvSpPr/>
            <p:nvPr/>
          </p:nvSpPr>
          <p:spPr>
            <a:xfrm>
              <a:off x="7803394" y="2692981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流程图: 联系 108"/>
            <p:cNvSpPr/>
            <p:nvPr/>
          </p:nvSpPr>
          <p:spPr>
            <a:xfrm>
              <a:off x="7793227" y="3316677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流程图: 联系 109"/>
            <p:cNvSpPr/>
            <p:nvPr/>
          </p:nvSpPr>
          <p:spPr>
            <a:xfrm>
              <a:off x="7775022" y="3695584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流程图: 联系 110"/>
            <p:cNvSpPr/>
            <p:nvPr/>
          </p:nvSpPr>
          <p:spPr>
            <a:xfrm>
              <a:off x="7753863" y="3905759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流程图: 联系 111"/>
            <p:cNvSpPr/>
            <p:nvPr/>
          </p:nvSpPr>
          <p:spPr>
            <a:xfrm>
              <a:off x="7774363" y="4119303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流程图: 联系 112"/>
            <p:cNvSpPr/>
            <p:nvPr/>
          </p:nvSpPr>
          <p:spPr>
            <a:xfrm>
              <a:off x="7798292" y="4565294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流程图: 联系 113"/>
            <p:cNvSpPr/>
            <p:nvPr/>
          </p:nvSpPr>
          <p:spPr>
            <a:xfrm>
              <a:off x="7463203" y="4544030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流程图: 联系 114"/>
            <p:cNvSpPr/>
            <p:nvPr/>
          </p:nvSpPr>
          <p:spPr>
            <a:xfrm>
              <a:off x="7291721" y="4539128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流程图: 联系 115"/>
            <p:cNvSpPr/>
            <p:nvPr/>
          </p:nvSpPr>
          <p:spPr>
            <a:xfrm>
              <a:off x="7258591" y="4240889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流程图: 联系 116"/>
            <p:cNvSpPr/>
            <p:nvPr/>
          </p:nvSpPr>
          <p:spPr>
            <a:xfrm>
              <a:off x="6815789" y="4141621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流程图: 联系 117"/>
            <p:cNvSpPr/>
            <p:nvPr/>
          </p:nvSpPr>
          <p:spPr>
            <a:xfrm>
              <a:off x="6791418" y="3860126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流程图: 联系 118"/>
            <p:cNvSpPr/>
            <p:nvPr/>
          </p:nvSpPr>
          <p:spPr>
            <a:xfrm>
              <a:off x="6811456" y="3544115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流程图: 联系 119"/>
            <p:cNvSpPr/>
            <p:nvPr/>
          </p:nvSpPr>
          <p:spPr>
            <a:xfrm>
              <a:off x="6802616" y="3249570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流程图: 联系 120"/>
            <p:cNvSpPr/>
            <p:nvPr/>
          </p:nvSpPr>
          <p:spPr>
            <a:xfrm>
              <a:off x="6797828" y="3022662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流程图: 联系 121"/>
            <p:cNvSpPr/>
            <p:nvPr/>
          </p:nvSpPr>
          <p:spPr>
            <a:xfrm>
              <a:off x="6787011" y="2538520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流程图: 联系 122"/>
            <p:cNvSpPr/>
            <p:nvPr/>
          </p:nvSpPr>
          <p:spPr>
            <a:xfrm>
              <a:off x="6779439" y="2288470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流程图: 联系 123"/>
            <p:cNvSpPr/>
            <p:nvPr/>
          </p:nvSpPr>
          <p:spPr>
            <a:xfrm>
              <a:off x="6922887" y="2418648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流程图: 联系 124"/>
            <p:cNvSpPr/>
            <p:nvPr/>
          </p:nvSpPr>
          <p:spPr>
            <a:xfrm>
              <a:off x="6680090" y="1870896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流程图: 联系 125"/>
            <p:cNvSpPr/>
            <p:nvPr/>
          </p:nvSpPr>
          <p:spPr>
            <a:xfrm>
              <a:off x="6329689" y="1904489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流程图: 联系 126"/>
            <p:cNvSpPr/>
            <p:nvPr/>
          </p:nvSpPr>
          <p:spPr>
            <a:xfrm>
              <a:off x="6249464" y="1609435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流程图: 联系 127"/>
            <p:cNvSpPr/>
            <p:nvPr/>
          </p:nvSpPr>
          <p:spPr>
            <a:xfrm>
              <a:off x="6124835" y="1226348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流程图: 联系 128"/>
            <p:cNvSpPr/>
            <p:nvPr/>
          </p:nvSpPr>
          <p:spPr>
            <a:xfrm>
              <a:off x="6259619" y="1332321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流程图: 联系 129"/>
            <p:cNvSpPr/>
            <p:nvPr/>
          </p:nvSpPr>
          <p:spPr>
            <a:xfrm>
              <a:off x="6920716" y="1070167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流程图: 联系 130"/>
            <p:cNvSpPr/>
            <p:nvPr/>
          </p:nvSpPr>
          <p:spPr>
            <a:xfrm>
              <a:off x="7253258" y="927483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流程图: 联系 131"/>
            <p:cNvSpPr/>
            <p:nvPr/>
          </p:nvSpPr>
          <p:spPr>
            <a:xfrm>
              <a:off x="6447974" y="1751673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流程图: 联系 132"/>
            <p:cNvSpPr/>
            <p:nvPr/>
          </p:nvSpPr>
          <p:spPr>
            <a:xfrm>
              <a:off x="6824974" y="1642079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流程图: 联系 133"/>
            <p:cNvSpPr/>
            <p:nvPr/>
          </p:nvSpPr>
          <p:spPr>
            <a:xfrm>
              <a:off x="6920251" y="2079796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流程图: 联系 134"/>
            <p:cNvSpPr/>
            <p:nvPr/>
          </p:nvSpPr>
          <p:spPr>
            <a:xfrm>
              <a:off x="7034778" y="2964459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流程图: 联系 135"/>
            <p:cNvSpPr/>
            <p:nvPr/>
          </p:nvSpPr>
          <p:spPr>
            <a:xfrm>
              <a:off x="7674892" y="3478752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流程图: 联系 136"/>
            <p:cNvSpPr/>
            <p:nvPr/>
          </p:nvSpPr>
          <p:spPr>
            <a:xfrm>
              <a:off x="7701849" y="2459516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流程图: 联系 137"/>
            <p:cNvSpPr/>
            <p:nvPr/>
          </p:nvSpPr>
          <p:spPr>
            <a:xfrm>
              <a:off x="7569501" y="2125266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流程图: 联系 138"/>
            <p:cNvSpPr/>
            <p:nvPr/>
          </p:nvSpPr>
          <p:spPr>
            <a:xfrm>
              <a:off x="7316253" y="4328454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流程图: 联系 139"/>
            <p:cNvSpPr/>
            <p:nvPr/>
          </p:nvSpPr>
          <p:spPr>
            <a:xfrm>
              <a:off x="7365121" y="4039706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流程图: 联系 140"/>
            <p:cNvSpPr/>
            <p:nvPr/>
          </p:nvSpPr>
          <p:spPr>
            <a:xfrm>
              <a:off x="6957443" y="3535671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流程图: 联系 141"/>
            <p:cNvSpPr/>
            <p:nvPr/>
          </p:nvSpPr>
          <p:spPr>
            <a:xfrm>
              <a:off x="7483140" y="3740271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流程图: 联系 143"/>
            <p:cNvSpPr/>
            <p:nvPr/>
          </p:nvSpPr>
          <p:spPr>
            <a:xfrm>
              <a:off x="7536360" y="2479406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流程图: 联系 144"/>
            <p:cNvSpPr/>
            <p:nvPr/>
          </p:nvSpPr>
          <p:spPr>
            <a:xfrm>
              <a:off x="7332984" y="2111277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流程图: 联系 145"/>
            <p:cNvSpPr/>
            <p:nvPr/>
          </p:nvSpPr>
          <p:spPr>
            <a:xfrm>
              <a:off x="7266349" y="2720975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联系 146"/>
            <p:cNvSpPr/>
            <p:nvPr/>
          </p:nvSpPr>
          <p:spPr>
            <a:xfrm>
              <a:off x="7818809" y="1266546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流程图: 联系 147"/>
            <p:cNvSpPr/>
            <p:nvPr/>
          </p:nvSpPr>
          <p:spPr>
            <a:xfrm>
              <a:off x="6413196" y="1572858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流程图: 联系 148"/>
            <p:cNvSpPr/>
            <p:nvPr/>
          </p:nvSpPr>
          <p:spPr>
            <a:xfrm>
              <a:off x="7115756" y="3424814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流程图: 联系 149"/>
            <p:cNvSpPr/>
            <p:nvPr/>
          </p:nvSpPr>
          <p:spPr>
            <a:xfrm>
              <a:off x="6896983" y="3136069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流程图: 联系 150"/>
            <p:cNvSpPr/>
            <p:nvPr/>
          </p:nvSpPr>
          <p:spPr>
            <a:xfrm>
              <a:off x="6836581" y="342586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流程图: 联系 151"/>
            <p:cNvSpPr/>
            <p:nvPr/>
          </p:nvSpPr>
          <p:spPr>
            <a:xfrm>
              <a:off x="6988996" y="331067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流程图: 联系 152"/>
            <p:cNvSpPr/>
            <p:nvPr/>
          </p:nvSpPr>
          <p:spPr>
            <a:xfrm>
              <a:off x="7228407" y="329754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流程图: 联系 153"/>
            <p:cNvSpPr/>
            <p:nvPr/>
          </p:nvSpPr>
          <p:spPr>
            <a:xfrm>
              <a:off x="7196523" y="321597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流程图: 联系 154"/>
            <p:cNvSpPr/>
            <p:nvPr/>
          </p:nvSpPr>
          <p:spPr>
            <a:xfrm>
              <a:off x="7469931" y="339393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流程图: 联系 155"/>
            <p:cNvSpPr/>
            <p:nvPr/>
          </p:nvSpPr>
          <p:spPr>
            <a:xfrm>
              <a:off x="7704856" y="340530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流程图: 联系 156"/>
            <p:cNvSpPr/>
            <p:nvPr/>
          </p:nvSpPr>
          <p:spPr>
            <a:xfrm>
              <a:off x="7583658" y="342424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流程图: 联系 157"/>
            <p:cNvSpPr/>
            <p:nvPr/>
          </p:nvSpPr>
          <p:spPr>
            <a:xfrm>
              <a:off x="7583658" y="353378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流程图: 联系 158"/>
            <p:cNvSpPr/>
            <p:nvPr/>
          </p:nvSpPr>
          <p:spPr>
            <a:xfrm>
              <a:off x="7608777" y="365410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流程图: 联系 159"/>
            <p:cNvSpPr/>
            <p:nvPr/>
          </p:nvSpPr>
          <p:spPr>
            <a:xfrm>
              <a:off x="7703945" y="371059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流程图: 联系 160"/>
            <p:cNvSpPr/>
            <p:nvPr/>
          </p:nvSpPr>
          <p:spPr>
            <a:xfrm>
              <a:off x="7733871" y="383066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流程图: 联系 161"/>
            <p:cNvSpPr/>
            <p:nvPr/>
          </p:nvSpPr>
          <p:spPr>
            <a:xfrm>
              <a:off x="7365121" y="382267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流程图: 联系 162"/>
            <p:cNvSpPr/>
            <p:nvPr/>
          </p:nvSpPr>
          <p:spPr>
            <a:xfrm>
              <a:off x="7438555" y="394879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流程图: 联系 163"/>
            <p:cNvSpPr/>
            <p:nvPr/>
          </p:nvSpPr>
          <p:spPr>
            <a:xfrm>
              <a:off x="7674892" y="394219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流程图: 联系 164"/>
            <p:cNvSpPr/>
            <p:nvPr/>
          </p:nvSpPr>
          <p:spPr>
            <a:xfrm>
              <a:off x="7551457" y="398656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流程图: 联系 165"/>
            <p:cNvSpPr/>
            <p:nvPr/>
          </p:nvSpPr>
          <p:spPr>
            <a:xfrm>
              <a:off x="7614903" y="407266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流程图: 联系 166"/>
            <p:cNvSpPr/>
            <p:nvPr/>
          </p:nvSpPr>
          <p:spPr>
            <a:xfrm>
              <a:off x="7741356" y="406060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流程图: 联系 167"/>
            <p:cNvSpPr/>
            <p:nvPr/>
          </p:nvSpPr>
          <p:spPr>
            <a:xfrm>
              <a:off x="7602534" y="417326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流程图: 联系 168"/>
            <p:cNvSpPr/>
            <p:nvPr/>
          </p:nvSpPr>
          <p:spPr>
            <a:xfrm>
              <a:off x="7711190" y="413547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流程图: 联系 169"/>
            <p:cNvSpPr/>
            <p:nvPr/>
          </p:nvSpPr>
          <p:spPr>
            <a:xfrm>
              <a:off x="7901723" y="442803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流程图: 联系 170"/>
            <p:cNvSpPr/>
            <p:nvPr/>
          </p:nvSpPr>
          <p:spPr>
            <a:xfrm>
              <a:off x="7711190" y="463146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流程图: 联系 171"/>
            <p:cNvSpPr/>
            <p:nvPr/>
          </p:nvSpPr>
          <p:spPr>
            <a:xfrm>
              <a:off x="7602534" y="458623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流程图: 联系 172"/>
            <p:cNvSpPr/>
            <p:nvPr/>
          </p:nvSpPr>
          <p:spPr>
            <a:xfrm>
              <a:off x="7469931" y="426885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流程图: 联系 173"/>
            <p:cNvSpPr/>
            <p:nvPr/>
          </p:nvSpPr>
          <p:spPr>
            <a:xfrm>
              <a:off x="7298539" y="417267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流程图: 联系 174"/>
            <p:cNvSpPr/>
            <p:nvPr/>
          </p:nvSpPr>
          <p:spPr>
            <a:xfrm>
              <a:off x="6821900" y="404592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流程图: 联系 175"/>
            <p:cNvSpPr/>
            <p:nvPr/>
          </p:nvSpPr>
          <p:spPr>
            <a:xfrm>
              <a:off x="6763796" y="434333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流程图: 联系 176"/>
            <p:cNvSpPr/>
            <p:nvPr/>
          </p:nvSpPr>
          <p:spPr>
            <a:xfrm>
              <a:off x="6745843" y="450309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流程图: 联系 177"/>
            <p:cNvSpPr/>
            <p:nvPr/>
          </p:nvSpPr>
          <p:spPr>
            <a:xfrm>
              <a:off x="6797115" y="464910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流程图: 联系 178"/>
            <p:cNvSpPr/>
            <p:nvPr/>
          </p:nvSpPr>
          <p:spPr>
            <a:xfrm>
              <a:off x="6904184" y="372884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流程图: 联系 179"/>
            <p:cNvSpPr/>
            <p:nvPr/>
          </p:nvSpPr>
          <p:spPr>
            <a:xfrm>
              <a:off x="6826667" y="377404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流程图: 联系 180"/>
            <p:cNvSpPr/>
            <p:nvPr/>
          </p:nvSpPr>
          <p:spPr>
            <a:xfrm>
              <a:off x="6902409" y="379250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流程图: 联系 181"/>
            <p:cNvSpPr/>
            <p:nvPr/>
          </p:nvSpPr>
          <p:spPr>
            <a:xfrm>
              <a:off x="6813631" y="369091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流程图: 联系 182"/>
            <p:cNvSpPr/>
            <p:nvPr/>
          </p:nvSpPr>
          <p:spPr>
            <a:xfrm>
              <a:off x="6902409" y="344310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流程图: 联系 183"/>
            <p:cNvSpPr/>
            <p:nvPr/>
          </p:nvSpPr>
          <p:spPr>
            <a:xfrm>
              <a:off x="7055157" y="341228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流程图: 联系 184"/>
            <p:cNvSpPr/>
            <p:nvPr/>
          </p:nvSpPr>
          <p:spPr>
            <a:xfrm>
              <a:off x="6927422" y="351298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流程图: 联系 185"/>
            <p:cNvSpPr/>
            <p:nvPr/>
          </p:nvSpPr>
          <p:spPr>
            <a:xfrm>
              <a:off x="7091600" y="321458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流程图: 联系 186"/>
            <p:cNvSpPr/>
            <p:nvPr/>
          </p:nvSpPr>
          <p:spPr>
            <a:xfrm>
              <a:off x="7332523" y="329154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流程图: 联系 187"/>
            <p:cNvSpPr/>
            <p:nvPr/>
          </p:nvSpPr>
          <p:spPr>
            <a:xfrm>
              <a:off x="7262544" y="336124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流程图: 联系 188"/>
            <p:cNvSpPr/>
            <p:nvPr/>
          </p:nvSpPr>
          <p:spPr>
            <a:xfrm>
              <a:off x="7128165" y="332961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流程图: 联系 189"/>
            <p:cNvSpPr/>
            <p:nvPr/>
          </p:nvSpPr>
          <p:spPr>
            <a:xfrm>
              <a:off x="7053727" y="328602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流程图: 联系 190"/>
            <p:cNvSpPr/>
            <p:nvPr/>
          </p:nvSpPr>
          <p:spPr>
            <a:xfrm>
              <a:off x="6965502" y="340172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流程图: 联系 191"/>
            <p:cNvSpPr/>
            <p:nvPr/>
          </p:nvSpPr>
          <p:spPr>
            <a:xfrm>
              <a:off x="7003829" y="346614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流程图: 联系 192"/>
            <p:cNvSpPr/>
            <p:nvPr/>
          </p:nvSpPr>
          <p:spPr>
            <a:xfrm>
              <a:off x="6959318" y="304450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流程图: 联系 193"/>
            <p:cNvSpPr/>
            <p:nvPr/>
          </p:nvSpPr>
          <p:spPr>
            <a:xfrm>
              <a:off x="7128165" y="288514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流程图: 联系 194"/>
            <p:cNvSpPr/>
            <p:nvPr/>
          </p:nvSpPr>
          <p:spPr>
            <a:xfrm>
              <a:off x="7213656" y="291003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流程图: 联系 195"/>
            <p:cNvSpPr/>
            <p:nvPr/>
          </p:nvSpPr>
          <p:spPr>
            <a:xfrm>
              <a:off x="7096471" y="275707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流程图: 联系 196"/>
            <p:cNvSpPr/>
            <p:nvPr/>
          </p:nvSpPr>
          <p:spPr>
            <a:xfrm>
              <a:off x="7170753" y="275130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流程图: 联系 197"/>
            <p:cNvSpPr/>
            <p:nvPr/>
          </p:nvSpPr>
          <p:spPr>
            <a:xfrm>
              <a:off x="7185837" y="282030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流程图: 联系 198"/>
            <p:cNvSpPr/>
            <p:nvPr/>
          </p:nvSpPr>
          <p:spPr>
            <a:xfrm>
              <a:off x="7925575" y="292911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流程图: 联系 199"/>
            <p:cNvSpPr/>
            <p:nvPr/>
          </p:nvSpPr>
          <p:spPr>
            <a:xfrm>
              <a:off x="7680220" y="266226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流程图: 联系 200"/>
            <p:cNvSpPr/>
            <p:nvPr/>
          </p:nvSpPr>
          <p:spPr>
            <a:xfrm>
              <a:off x="7642224" y="259832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流程图: 联系 201"/>
            <p:cNvSpPr/>
            <p:nvPr/>
          </p:nvSpPr>
          <p:spPr>
            <a:xfrm>
              <a:off x="7549939" y="263245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流程图: 联系 202"/>
            <p:cNvSpPr/>
            <p:nvPr/>
          </p:nvSpPr>
          <p:spPr>
            <a:xfrm>
              <a:off x="7473806" y="262133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流程图: 联系 203"/>
            <p:cNvSpPr/>
            <p:nvPr/>
          </p:nvSpPr>
          <p:spPr>
            <a:xfrm>
              <a:off x="7467991" y="269471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流程图: 联系 204"/>
            <p:cNvSpPr/>
            <p:nvPr/>
          </p:nvSpPr>
          <p:spPr>
            <a:xfrm>
              <a:off x="7204968" y="268594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流程图: 联系 205"/>
            <p:cNvSpPr/>
            <p:nvPr/>
          </p:nvSpPr>
          <p:spPr>
            <a:xfrm>
              <a:off x="7098487" y="261575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流程图: 联系 206"/>
            <p:cNvSpPr/>
            <p:nvPr/>
          </p:nvSpPr>
          <p:spPr>
            <a:xfrm>
              <a:off x="7098487" y="268139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流程图: 联系 207"/>
            <p:cNvSpPr/>
            <p:nvPr/>
          </p:nvSpPr>
          <p:spPr>
            <a:xfrm>
              <a:off x="7015569" y="262799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流程图: 联系 208"/>
            <p:cNvSpPr/>
            <p:nvPr/>
          </p:nvSpPr>
          <p:spPr>
            <a:xfrm>
              <a:off x="6922454" y="255777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流程图: 联系 209"/>
            <p:cNvSpPr/>
            <p:nvPr/>
          </p:nvSpPr>
          <p:spPr>
            <a:xfrm>
              <a:off x="7041188" y="250837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流程图: 联系 210"/>
            <p:cNvSpPr/>
            <p:nvPr/>
          </p:nvSpPr>
          <p:spPr>
            <a:xfrm>
              <a:off x="6805836" y="243211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流程图: 联系 211"/>
            <p:cNvSpPr/>
            <p:nvPr/>
          </p:nvSpPr>
          <p:spPr>
            <a:xfrm>
              <a:off x="6857112" y="247297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流程图: 联系 212"/>
            <p:cNvSpPr/>
            <p:nvPr/>
          </p:nvSpPr>
          <p:spPr>
            <a:xfrm>
              <a:off x="6936837" y="231604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流程图: 联系 213"/>
            <p:cNvSpPr/>
            <p:nvPr/>
          </p:nvSpPr>
          <p:spPr>
            <a:xfrm>
              <a:off x="7021105" y="231472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流程图: 联系 215"/>
            <p:cNvSpPr/>
            <p:nvPr/>
          </p:nvSpPr>
          <p:spPr>
            <a:xfrm>
              <a:off x="6854347" y="219709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流程图: 联系 217"/>
            <p:cNvSpPr/>
            <p:nvPr/>
          </p:nvSpPr>
          <p:spPr>
            <a:xfrm>
              <a:off x="7585581" y="235716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流程图: 联系 218"/>
            <p:cNvSpPr/>
            <p:nvPr/>
          </p:nvSpPr>
          <p:spPr>
            <a:xfrm>
              <a:off x="7712839" y="234569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流程图: 联系 219"/>
            <p:cNvSpPr/>
            <p:nvPr/>
          </p:nvSpPr>
          <p:spPr>
            <a:xfrm>
              <a:off x="7661890" y="245681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流程图: 联系 220"/>
            <p:cNvSpPr/>
            <p:nvPr/>
          </p:nvSpPr>
          <p:spPr>
            <a:xfrm>
              <a:off x="7724709" y="241041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流程图: 联系 221"/>
            <p:cNvSpPr/>
            <p:nvPr/>
          </p:nvSpPr>
          <p:spPr>
            <a:xfrm>
              <a:off x="7642224" y="238391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流程图: 联系 222"/>
            <p:cNvSpPr/>
            <p:nvPr/>
          </p:nvSpPr>
          <p:spPr>
            <a:xfrm>
              <a:off x="7827353" y="224092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流程图: 联系 223"/>
            <p:cNvSpPr/>
            <p:nvPr/>
          </p:nvSpPr>
          <p:spPr>
            <a:xfrm>
              <a:off x="7807411" y="212621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流程图: 联系 224"/>
            <p:cNvSpPr/>
            <p:nvPr/>
          </p:nvSpPr>
          <p:spPr>
            <a:xfrm>
              <a:off x="7895897" y="215446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流程图: 联系 225"/>
            <p:cNvSpPr/>
            <p:nvPr/>
          </p:nvSpPr>
          <p:spPr>
            <a:xfrm>
              <a:off x="7481391" y="218947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流程图: 联系 226"/>
            <p:cNvSpPr/>
            <p:nvPr/>
          </p:nvSpPr>
          <p:spPr>
            <a:xfrm>
              <a:off x="7521779" y="227500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流程图: 联系 227"/>
            <p:cNvSpPr/>
            <p:nvPr/>
          </p:nvSpPr>
          <p:spPr>
            <a:xfrm>
              <a:off x="7242634" y="212909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流程图: 联系 228"/>
            <p:cNvSpPr/>
            <p:nvPr/>
          </p:nvSpPr>
          <p:spPr>
            <a:xfrm>
              <a:off x="7156536" y="215031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流程图: 联系 229"/>
            <p:cNvSpPr/>
            <p:nvPr/>
          </p:nvSpPr>
          <p:spPr>
            <a:xfrm>
              <a:off x="7181169" y="203981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流程图: 联系 230"/>
            <p:cNvSpPr/>
            <p:nvPr/>
          </p:nvSpPr>
          <p:spPr>
            <a:xfrm>
              <a:off x="6870820" y="201249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流程图: 联系 231"/>
            <p:cNvSpPr/>
            <p:nvPr/>
          </p:nvSpPr>
          <p:spPr>
            <a:xfrm>
              <a:off x="6996070" y="1931998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流程图: 联系 232"/>
            <p:cNvSpPr/>
            <p:nvPr/>
          </p:nvSpPr>
          <p:spPr>
            <a:xfrm>
              <a:off x="6980479" y="186668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流程图: 联系 233"/>
            <p:cNvSpPr/>
            <p:nvPr/>
          </p:nvSpPr>
          <p:spPr>
            <a:xfrm>
              <a:off x="6898242" y="188183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流程图: 联系 234"/>
            <p:cNvSpPr/>
            <p:nvPr/>
          </p:nvSpPr>
          <p:spPr>
            <a:xfrm>
              <a:off x="6748253" y="215759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流程图: 联系 235"/>
            <p:cNvSpPr/>
            <p:nvPr/>
          </p:nvSpPr>
          <p:spPr>
            <a:xfrm>
              <a:off x="6860003" y="209069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流程图: 联系 236"/>
            <p:cNvSpPr/>
            <p:nvPr/>
          </p:nvSpPr>
          <p:spPr>
            <a:xfrm>
              <a:off x="6800401" y="201172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流程图: 联系 237"/>
            <p:cNvSpPr/>
            <p:nvPr/>
          </p:nvSpPr>
          <p:spPr>
            <a:xfrm>
              <a:off x="6768628" y="180525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流程图: 联系 238"/>
            <p:cNvSpPr/>
            <p:nvPr/>
          </p:nvSpPr>
          <p:spPr>
            <a:xfrm>
              <a:off x="6745246" y="170690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流程图: 联系 239"/>
            <p:cNvSpPr/>
            <p:nvPr/>
          </p:nvSpPr>
          <p:spPr>
            <a:xfrm>
              <a:off x="6562436" y="158895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流程图: 联系 240"/>
            <p:cNvSpPr/>
            <p:nvPr/>
          </p:nvSpPr>
          <p:spPr>
            <a:xfrm>
              <a:off x="6581743" y="1640735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流程图: 联系 241"/>
            <p:cNvSpPr/>
            <p:nvPr/>
          </p:nvSpPr>
          <p:spPr>
            <a:xfrm>
              <a:off x="6358961" y="182834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流程图: 联系 242"/>
            <p:cNvSpPr/>
            <p:nvPr/>
          </p:nvSpPr>
          <p:spPr>
            <a:xfrm>
              <a:off x="6267752" y="176120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流程图: 联系 243"/>
            <p:cNvSpPr/>
            <p:nvPr/>
          </p:nvSpPr>
          <p:spPr>
            <a:xfrm>
              <a:off x="6676050" y="178595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流程图: 联系 244"/>
            <p:cNvSpPr/>
            <p:nvPr/>
          </p:nvSpPr>
          <p:spPr>
            <a:xfrm>
              <a:off x="6374067" y="171507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流程图: 联系 245"/>
            <p:cNvSpPr/>
            <p:nvPr/>
          </p:nvSpPr>
          <p:spPr>
            <a:xfrm>
              <a:off x="7033737" y="153985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流程图: 联系 246"/>
            <p:cNvSpPr/>
            <p:nvPr/>
          </p:nvSpPr>
          <p:spPr>
            <a:xfrm>
              <a:off x="7039628" y="130509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流程图: 联系 247"/>
            <p:cNvSpPr/>
            <p:nvPr/>
          </p:nvSpPr>
          <p:spPr>
            <a:xfrm>
              <a:off x="7024858" y="141406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流程图: 联系 248"/>
            <p:cNvSpPr/>
            <p:nvPr/>
          </p:nvSpPr>
          <p:spPr>
            <a:xfrm>
              <a:off x="7136811" y="128692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流程图: 联系 249"/>
            <p:cNvSpPr/>
            <p:nvPr/>
          </p:nvSpPr>
          <p:spPr>
            <a:xfrm>
              <a:off x="7135695" y="103973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流程图: 联系 250"/>
            <p:cNvSpPr/>
            <p:nvPr/>
          </p:nvSpPr>
          <p:spPr>
            <a:xfrm>
              <a:off x="7163755" y="1118731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流程图: 联系 251"/>
            <p:cNvSpPr/>
            <p:nvPr/>
          </p:nvSpPr>
          <p:spPr>
            <a:xfrm>
              <a:off x="7329768" y="117066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流程图: 联系 252"/>
            <p:cNvSpPr/>
            <p:nvPr/>
          </p:nvSpPr>
          <p:spPr>
            <a:xfrm>
              <a:off x="7473806" y="112704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流程图: 联系 253"/>
            <p:cNvSpPr/>
            <p:nvPr/>
          </p:nvSpPr>
          <p:spPr>
            <a:xfrm>
              <a:off x="7616104" y="116073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流程图: 联系 254"/>
            <p:cNvSpPr/>
            <p:nvPr/>
          </p:nvSpPr>
          <p:spPr>
            <a:xfrm>
              <a:off x="7771034" y="117930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流程图: 联系 255"/>
            <p:cNvSpPr/>
            <p:nvPr/>
          </p:nvSpPr>
          <p:spPr>
            <a:xfrm>
              <a:off x="7133136" y="92270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流程图: 联系 256"/>
            <p:cNvSpPr/>
            <p:nvPr/>
          </p:nvSpPr>
          <p:spPr>
            <a:xfrm>
              <a:off x="7329230" y="71041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流程图: 联系 257"/>
            <p:cNvSpPr/>
            <p:nvPr/>
          </p:nvSpPr>
          <p:spPr>
            <a:xfrm>
              <a:off x="7428271" y="66193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流程图: 联系 258"/>
            <p:cNvSpPr/>
            <p:nvPr/>
          </p:nvSpPr>
          <p:spPr>
            <a:xfrm>
              <a:off x="7364713" y="80423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流程图: 联系 259"/>
            <p:cNvSpPr/>
            <p:nvPr/>
          </p:nvSpPr>
          <p:spPr>
            <a:xfrm>
              <a:off x="7587421" y="58030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流程图: 联系 260"/>
            <p:cNvSpPr/>
            <p:nvPr/>
          </p:nvSpPr>
          <p:spPr>
            <a:xfrm>
              <a:off x="7899957" y="56482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流程图: 联系 261"/>
            <p:cNvSpPr/>
            <p:nvPr/>
          </p:nvSpPr>
          <p:spPr>
            <a:xfrm>
              <a:off x="7843044" y="65859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流程图: 联系 262"/>
            <p:cNvSpPr/>
            <p:nvPr/>
          </p:nvSpPr>
          <p:spPr>
            <a:xfrm>
              <a:off x="7910356" y="73855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流程图: 联系 263"/>
            <p:cNvSpPr/>
            <p:nvPr/>
          </p:nvSpPr>
          <p:spPr>
            <a:xfrm>
              <a:off x="7932078" y="90346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流程图: 联系 264"/>
            <p:cNvSpPr/>
            <p:nvPr/>
          </p:nvSpPr>
          <p:spPr>
            <a:xfrm>
              <a:off x="7901723" y="99310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流程图: 联系 265"/>
            <p:cNvSpPr/>
            <p:nvPr/>
          </p:nvSpPr>
          <p:spPr>
            <a:xfrm>
              <a:off x="7969619" y="112274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流程图: 联系 266"/>
            <p:cNvSpPr/>
            <p:nvPr/>
          </p:nvSpPr>
          <p:spPr>
            <a:xfrm>
              <a:off x="6850592" y="110592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流程图: 联系 267"/>
            <p:cNvSpPr/>
            <p:nvPr/>
          </p:nvSpPr>
          <p:spPr>
            <a:xfrm>
              <a:off x="6685337" y="102085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流程图: 联系 268"/>
            <p:cNvSpPr/>
            <p:nvPr/>
          </p:nvSpPr>
          <p:spPr>
            <a:xfrm>
              <a:off x="6675366" y="110592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流程图: 联系 269"/>
            <p:cNvSpPr/>
            <p:nvPr/>
          </p:nvSpPr>
          <p:spPr>
            <a:xfrm>
              <a:off x="6509880" y="120898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流程图: 联系 270"/>
            <p:cNvSpPr/>
            <p:nvPr/>
          </p:nvSpPr>
          <p:spPr>
            <a:xfrm>
              <a:off x="6440868" y="114665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流程图: 联系 271"/>
            <p:cNvSpPr/>
            <p:nvPr/>
          </p:nvSpPr>
          <p:spPr>
            <a:xfrm>
              <a:off x="6450476" y="127818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流程图: 联系 272"/>
            <p:cNvSpPr/>
            <p:nvPr/>
          </p:nvSpPr>
          <p:spPr>
            <a:xfrm>
              <a:off x="6495357" y="147295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流程图: 联系 273"/>
            <p:cNvSpPr/>
            <p:nvPr/>
          </p:nvSpPr>
          <p:spPr>
            <a:xfrm>
              <a:off x="6175792" y="139801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流程图: 联系 274"/>
            <p:cNvSpPr/>
            <p:nvPr/>
          </p:nvSpPr>
          <p:spPr>
            <a:xfrm>
              <a:off x="6229482" y="153408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9" name="文本框 278"/>
          <p:cNvSpPr txBox="1"/>
          <p:nvPr/>
        </p:nvSpPr>
        <p:spPr>
          <a:xfrm>
            <a:off x="560616" y="2139113"/>
            <a:ext cx="6069718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spc="300" dirty="0" smtClean="0">
                <a:solidFill>
                  <a:schemeClr val="bg1"/>
                </a:solidFill>
                <a:latin typeface="Transformers" panose="020B0800000000000000" pitchFamily="34" charset="0"/>
              </a:rPr>
              <a:t>APP</a:t>
            </a:r>
            <a:r>
              <a:rPr lang="zh-CN" altLang="en-US" sz="3600" b="1" i="1" spc="300" dirty="0" smtClean="0">
                <a:solidFill>
                  <a:schemeClr val="bg1"/>
                </a:solidFill>
                <a:latin typeface="Transformers" panose="020B0800000000000000" pitchFamily="34" charset="0"/>
              </a:rPr>
              <a:t>介绍</a:t>
            </a:r>
          </a:p>
        </p:txBody>
      </p:sp>
      <p:cxnSp>
        <p:nvCxnSpPr>
          <p:cNvPr id="280" name="直接连接符 279"/>
          <p:cNvCxnSpPr/>
          <p:nvPr/>
        </p:nvCxnSpPr>
        <p:spPr>
          <a:xfrm>
            <a:off x="721705" y="2807218"/>
            <a:ext cx="468028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组合 275"/>
          <p:cNvGrpSpPr/>
          <p:nvPr/>
        </p:nvGrpSpPr>
        <p:grpSpPr>
          <a:xfrm rot="19830245">
            <a:off x="542216" y="2688852"/>
            <a:ext cx="236220" cy="236220"/>
            <a:chOff x="4709160" y="4343400"/>
            <a:chExt cx="236220" cy="236220"/>
          </a:xfrm>
        </p:grpSpPr>
        <p:cxnSp>
          <p:nvCxnSpPr>
            <p:cNvPr id="283" name="直接连接符 282"/>
            <p:cNvCxnSpPr/>
            <p:nvPr userDrawn="1"/>
          </p:nvCxnSpPr>
          <p:spPr>
            <a:xfrm>
              <a:off x="4823460" y="4343400"/>
              <a:ext cx="7620" cy="2362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5000">
                    <a:schemeClr val="bg1"/>
                  </a:gs>
                  <a:gs pos="7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/>
            <p:cNvCxnSpPr/>
            <p:nvPr userDrawn="1"/>
          </p:nvCxnSpPr>
          <p:spPr>
            <a:xfrm rot="5400000">
              <a:off x="4823460" y="4347210"/>
              <a:ext cx="7620" cy="2362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5000">
                    <a:schemeClr val="bg1"/>
                  </a:gs>
                  <a:gs pos="7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流程图: 联系 284"/>
            <p:cNvSpPr/>
            <p:nvPr userDrawn="1"/>
          </p:nvSpPr>
          <p:spPr>
            <a:xfrm>
              <a:off x="4751736" y="4392644"/>
              <a:ext cx="152971" cy="152971"/>
            </a:xfrm>
            <a:prstGeom prst="flowChartConnector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drap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0" dur="10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1" dur="10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4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7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3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9" dur="20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0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173 0.00061 L 0.52083 0.00061 " pathEditMode="fixed" ptsTypes="AA">
                                          <p:cBhvr>
                                            <p:cTn id="66" dur="40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4000"/>
                                            <p:tgtEl>
                                              <p:spTgt spid="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4800000">
                                          <p:cBhvr>
                                            <p:cTn id="71" dur="10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500" fill="hold"/>
                                            <p:tgtEl>
                                              <p:spTgt spid="27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10" presetClass="exit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/>
                                            <p:tgtEl>
                                              <p:spTgt spid="2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143" grpId="0" animBg="1"/>
          <p:bldP spid="143" grpId="1" animBg="1"/>
          <p:bldP spid="2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4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7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3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9" dur="20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0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173 0.00061 L 0.52083 0.00061 " pathEditMode="fixed" ptsTypes="AA">
                                          <p:cBhvr>
                                            <p:cTn id="66" dur="40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4000"/>
                                            <p:tgtEl>
                                              <p:spTgt spid="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4800000">
                                          <p:cBhvr>
                                            <p:cTn id="71" dur="10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500" fill="hold"/>
                                            <p:tgtEl>
                                              <p:spTgt spid="27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10" presetClass="exit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/>
                                            <p:tgtEl>
                                              <p:spTgt spid="2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143" grpId="0" animBg="1"/>
          <p:bldP spid="143" grpId="1" animBg="1"/>
          <p:bldP spid="27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流程图: 联系 14"/>
          <p:cNvSpPr/>
          <p:nvPr/>
        </p:nvSpPr>
        <p:spPr>
          <a:xfrm>
            <a:off x="3948322" y="1994874"/>
            <a:ext cx="1247356" cy="1247356"/>
          </a:xfrm>
          <a:prstGeom prst="flowChartConnector">
            <a:avLst/>
          </a:prstGeom>
          <a:solidFill>
            <a:schemeClr val="bg1">
              <a:alpha val="2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016316" y="2449275"/>
            <a:ext cx="1211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Transformers" panose="020B0800000000000000" pitchFamily="34" charset="0"/>
                <a:ea typeface="微软雅黑" panose="020B0503020204020204" pitchFamily="34" charset="-122"/>
              </a:rPr>
              <a:t>START</a:t>
            </a:r>
            <a:endParaRPr lang="zh-CN" altLang="en-US" sz="1600" dirty="0">
              <a:solidFill>
                <a:schemeClr val="bg1"/>
              </a:solidFill>
              <a:latin typeface="Transformers" panose="020B0800000000000000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3758685" y="1805237"/>
            <a:ext cx="1626630" cy="1626630"/>
          </a:xfrm>
          <a:custGeom>
            <a:avLst/>
            <a:gdLst>
              <a:gd name="connsiteX0" fmla="*/ 946321 w 1626630"/>
              <a:gd name="connsiteY0" fmla="*/ 1529337 h 1626630"/>
              <a:gd name="connsiteX1" fmla="*/ 835850 w 1626630"/>
              <a:gd name="connsiteY1" fmla="*/ 1624358 h 1626630"/>
              <a:gd name="connsiteX2" fmla="*/ 813315 w 1626630"/>
              <a:gd name="connsiteY2" fmla="*/ 1626630 h 1626630"/>
              <a:gd name="connsiteX3" fmla="*/ 790781 w 1626630"/>
              <a:gd name="connsiteY3" fmla="*/ 1624359 h 1626630"/>
              <a:gd name="connsiteX4" fmla="*/ 680311 w 1626630"/>
              <a:gd name="connsiteY4" fmla="*/ 1529337 h 1626630"/>
              <a:gd name="connsiteX5" fmla="*/ 813315 w 1626630"/>
              <a:gd name="connsiteY5" fmla="*/ 1542745 h 1626630"/>
              <a:gd name="connsiteX6" fmla="*/ 1301100 w 1626630"/>
              <a:gd name="connsiteY6" fmla="*/ 166173 h 1626630"/>
              <a:gd name="connsiteX7" fmla="*/ 1388416 w 1626630"/>
              <a:gd name="connsiteY7" fmla="*/ 238215 h 1626630"/>
              <a:gd name="connsiteX8" fmla="*/ 1626630 w 1626630"/>
              <a:gd name="connsiteY8" fmla="*/ 813315 h 1626630"/>
              <a:gd name="connsiteX9" fmla="*/ 1388416 w 1626630"/>
              <a:gd name="connsiteY9" fmla="*/ 1388416 h 1626630"/>
              <a:gd name="connsiteX10" fmla="*/ 1300315 w 1626630"/>
              <a:gd name="connsiteY10" fmla="*/ 1461105 h 1626630"/>
              <a:gd name="connsiteX11" fmla="*/ 1245851 w 1626630"/>
              <a:gd name="connsiteY11" fmla="*/ 1397787 h 1626630"/>
              <a:gd name="connsiteX12" fmla="*/ 1329100 w 1626630"/>
              <a:gd name="connsiteY12" fmla="*/ 1329100 h 1626630"/>
              <a:gd name="connsiteX13" fmla="*/ 1542745 w 1626630"/>
              <a:gd name="connsiteY13" fmla="*/ 813315 h 1626630"/>
              <a:gd name="connsiteX14" fmla="*/ 1329100 w 1626630"/>
              <a:gd name="connsiteY14" fmla="*/ 297530 h 1626630"/>
              <a:gd name="connsiteX15" fmla="*/ 1246636 w 1626630"/>
              <a:gd name="connsiteY15" fmla="*/ 229491 h 1626630"/>
              <a:gd name="connsiteX16" fmla="*/ 325531 w 1626630"/>
              <a:gd name="connsiteY16" fmla="*/ 166172 h 1626630"/>
              <a:gd name="connsiteX17" fmla="*/ 379995 w 1626630"/>
              <a:gd name="connsiteY17" fmla="*/ 229491 h 1626630"/>
              <a:gd name="connsiteX18" fmla="*/ 297530 w 1626630"/>
              <a:gd name="connsiteY18" fmla="*/ 297530 h 1626630"/>
              <a:gd name="connsiteX19" fmla="*/ 83885 w 1626630"/>
              <a:gd name="connsiteY19" fmla="*/ 813315 h 1626630"/>
              <a:gd name="connsiteX20" fmla="*/ 297530 w 1626630"/>
              <a:gd name="connsiteY20" fmla="*/ 1329100 h 1626630"/>
              <a:gd name="connsiteX21" fmla="*/ 380780 w 1626630"/>
              <a:gd name="connsiteY21" fmla="*/ 1397787 h 1626630"/>
              <a:gd name="connsiteX22" fmla="*/ 326316 w 1626630"/>
              <a:gd name="connsiteY22" fmla="*/ 1461106 h 1626630"/>
              <a:gd name="connsiteX23" fmla="*/ 238215 w 1626630"/>
              <a:gd name="connsiteY23" fmla="*/ 1388416 h 1626630"/>
              <a:gd name="connsiteX24" fmla="*/ 0 w 1626630"/>
              <a:gd name="connsiteY24" fmla="*/ 813315 h 1626630"/>
              <a:gd name="connsiteX25" fmla="*/ 238215 w 1626630"/>
              <a:gd name="connsiteY25" fmla="*/ 238215 h 1626630"/>
              <a:gd name="connsiteX26" fmla="*/ 813315 w 1626630"/>
              <a:gd name="connsiteY26" fmla="*/ 0 h 1626630"/>
              <a:gd name="connsiteX27" fmla="*/ 833796 w 1626630"/>
              <a:gd name="connsiteY27" fmla="*/ 2065 h 1626630"/>
              <a:gd name="connsiteX28" fmla="*/ 944266 w 1626630"/>
              <a:gd name="connsiteY28" fmla="*/ 97086 h 1626630"/>
              <a:gd name="connsiteX29" fmla="*/ 813315 w 1626630"/>
              <a:gd name="connsiteY29" fmla="*/ 83885 h 1626630"/>
              <a:gd name="connsiteX30" fmla="*/ 682365 w 1626630"/>
              <a:gd name="connsiteY30" fmla="*/ 97086 h 1626630"/>
              <a:gd name="connsiteX31" fmla="*/ 792835 w 1626630"/>
              <a:gd name="connsiteY31" fmla="*/ 2065 h 16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26630" h="1626630">
                <a:moveTo>
                  <a:pt x="946321" y="1529337"/>
                </a:moveTo>
                <a:lnTo>
                  <a:pt x="835850" y="1624358"/>
                </a:lnTo>
                <a:lnTo>
                  <a:pt x="813315" y="1626630"/>
                </a:lnTo>
                <a:lnTo>
                  <a:pt x="790781" y="1624359"/>
                </a:lnTo>
                <a:lnTo>
                  <a:pt x="680311" y="1529337"/>
                </a:lnTo>
                <a:lnTo>
                  <a:pt x="813315" y="1542745"/>
                </a:lnTo>
                <a:close/>
                <a:moveTo>
                  <a:pt x="1301100" y="166173"/>
                </a:moveTo>
                <a:lnTo>
                  <a:pt x="1388416" y="238215"/>
                </a:lnTo>
                <a:cubicBezTo>
                  <a:pt x="1535597" y="385396"/>
                  <a:pt x="1626630" y="588725"/>
                  <a:pt x="1626630" y="813315"/>
                </a:cubicBezTo>
                <a:cubicBezTo>
                  <a:pt x="1626630" y="1037906"/>
                  <a:pt x="1535597" y="1241234"/>
                  <a:pt x="1388416" y="1388416"/>
                </a:cubicBezTo>
                <a:lnTo>
                  <a:pt x="1300315" y="1461105"/>
                </a:lnTo>
                <a:lnTo>
                  <a:pt x="1245851" y="1397787"/>
                </a:lnTo>
                <a:lnTo>
                  <a:pt x="1329100" y="1329100"/>
                </a:lnTo>
                <a:cubicBezTo>
                  <a:pt x="1461101" y="1197099"/>
                  <a:pt x="1542745" y="1014742"/>
                  <a:pt x="1542745" y="813315"/>
                </a:cubicBezTo>
                <a:cubicBezTo>
                  <a:pt x="1542745" y="611889"/>
                  <a:pt x="1461101" y="429531"/>
                  <a:pt x="1329100" y="297530"/>
                </a:cubicBezTo>
                <a:lnTo>
                  <a:pt x="1246636" y="229491"/>
                </a:lnTo>
                <a:close/>
                <a:moveTo>
                  <a:pt x="325531" y="166172"/>
                </a:moveTo>
                <a:lnTo>
                  <a:pt x="379995" y="229491"/>
                </a:lnTo>
                <a:lnTo>
                  <a:pt x="297530" y="297530"/>
                </a:lnTo>
                <a:cubicBezTo>
                  <a:pt x="165529" y="429531"/>
                  <a:pt x="83885" y="611889"/>
                  <a:pt x="83885" y="813315"/>
                </a:cubicBezTo>
                <a:cubicBezTo>
                  <a:pt x="83885" y="1014742"/>
                  <a:pt x="165529" y="1197099"/>
                  <a:pt x="297530" y="1329100"/>
                </a:cubicBezTo>
                <a:lnTo>
                  <a:pt x="380780" y="1397787"/>
                </a:lnTo>
                <a:lnTo>
                  <a:pt x="326316" y="1461106"/>
                </a:lnTo>
                <a:lnTo>
                  <a:pt x="238215" y="1388416"/>
                </a:lnTo>
                <a:cubicBezTo>
                  <a:pt x="91034" y="1241234"/>
                  <a:pt x="0" y="1037906"/>
                  <a:pt x="0" y="813315"/>
                </a:cubicBezTo>
                <a:cubicBezTo>
                  <a:pt x="0" y="588725"/>
                  <a:pt x="91034" y="385396"/>
                  <a:pt x="238215" y="238215"/>
                </a:cubicBezTo>
                <a:close/>
                <a:moveTo>
                  <a:pt x="813315" y="0"/>
                </a:moveTo>
                <a:lnTo>
                  <a:pt x="833796" y="2065"/>
                </a:lnTo>
                <a:lnTo>
                  <a:pt x="944266" y="97086"/>
                </a:lnTo>
                <a:lnTo>
                  <a:pt x="813315" y="83885"/>
                </a:lnTo>
                <a:lnTo>
                  <a:pt x="682365" y="97086"/>
                </a:lnTo>
                <a:lnTo>
                  <a:pt x="792835" y="2065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3650205" y="1660393"/>
            <a:ext cx="1839958" cy="1919976"/>
          </a:xfrm>
          <a:custGeom>
            <a:avLst/>
            <a:gdLst>
              <a:gd name="connsiteX0" fmla="*/ 1673929 w 1839958"/>
              <a:gd name="connsiteY0" fmla="*/ 1389599 h 1919976"/>
              <a:gd name="connsiteX1" fmla="*/ 1750537 w 1839958"/>
              <a:gd name="connsiteY1" fmla="*/ 1438521 h 1919976"/>
              <a:gd name="connsiteX2" fmla="*/ 1740975 w 1839958"/>
              <a:gd name="connsiteY2" fmla="*/ 1457777 h 1919976"/>
              <a:gd name="connsiteX3" fmla="*/ 919967 w 1839958"/>
              <a:gd name="connsiteY3" fmla="*/ 1919976 h 1919976"/>
              <a:gd name="connsiteX4" fmla="*/ 98960 w 1839958"/>
              <a:gd name="connsiteY4" fmla="*/ 1457777 h 1919976"/>
              <a:gd name="connsiteX5" fmla="*/ 89442 w 1839958"/>
              <a:gd name="connsiteY5" fmla="*/ 1438610 h 1919976"/>
              <a:gd name="connsiteX6" fmla="*/ 166050 w 1839958"/>
              <a:gd name="connsiteY6" fmla="*/ 1389688 h 1919976"/>
              <a:gd name="connsiteX7" fmla="*/ 176512 w 1839958"/>
              <a:gd name="connsiteY7" fmla="*/ 1410756 h 1919976"/>
              <a:gd name="connsiteX8" fmla="*/ 919967 w 1839958"/>
              <a:gd name="connsiteY8" fmla="*/ 1829296 h 1919976"/>
              <a:gd name="connsiteX9" fmla="*/ 1663423 w 1839958"/>
              <a:gd name="connsiteY9" fmla="*/ 1410756 h 1919976"/>
              <a:gd name="connsiteX10" fmla="*/ 919967 w 1839958"/>
              <a:gd name="connsiteY10" fmla="*/ 0 h 1919976"/>
              <a:gd name="connsiteX11" fmla="*/ 1804515 w 1839958"/>
              <a:gd name="connsiteY11" fmla="*/ 586317 h 1919976"/>
              <a:gd name="connsiteX12" fmla="*/ 1839958 w 1839958"/>
              <a:gd name="connsiteY12" fmla="*/ 700497 h 1919976"/>
              <a:gd name="connsiteX13" fmla="*/ 1757838 w 1839958"/>
              <a:gd name="connsiteY13" fmla="*/ 740412 h 1919976"/>
              <a:gd name="connsiteX14" fmla="*/ 1720961 w 1839958"/>
              <a:gd name="connsiteY14" fmla="*/ 621614 h 1919976"/>
              <a:gd name="connsiteX15" fmla="*/ 919967 w 1839958"/>
              <a:gd name="connsiteY15" fmla="*/ 90680 h 1919976"/>
              <a:gd name="connsiteX16" fmla="*/ 118974 w 1839958"/>
              <a:gd name="connsiteY16" fmla="*/ 621614 h 1919976"/>
              <a:gd name="connsiteX17" fmla="*/ 82121 w 1839958"/>
              <a:gd name="connsiteY17" fmla="*/ 740335 h 1919976"/>
              <a:gd name="connsiteX18" fmla="*/ 0 w 1839958"/>
              <a:gd name="connsiteY18" fmla="*/ 700420 h 1919976"/>
              <a:gd name="connsiteX19" fmla="*/ 35420 w 1839958"/>
              <a:gd name="connsiteY19" fmla="*/ 586317 h 1919976"/>
              <a:gd name="connsiteX20" fmla="*/ 919967 w 1839958"/>
              <a:gd name="connsiteY20" fmla="*/ 0 h 191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39958" h="1919976">
                <a:moveTo>
                  <a:pt x="1673929" y="1389599"/>
                </a:moveTo>
                <a:lnTo>
                  <a:pt x="1750537" y="1438521"/>
                </a:lnTo>
                <a:lnTo>
                  <a:pt x="1740975" y="1457777"/>
                </a:lnTo>
                <a:cubicBezTo>
                  <a:pt x="1572605" y="1734876"/>
                  <a:pt x="1267903" y="1919976"/>
                  <a:pt x="919967" y="1919976"/>
                </a:cubicBezTo>
                <a:cubicBezTo>
                  <a:pt x="572032" y="1919976"/>
                  <a:pt x="267329" y="1734876"/>
                  <a:pt x="98960" y="1457777"/>
                </a:cubicBezTo>
                <a:lnTo>
                  <a:pt x="89442" y="1438610"/>
                </a:lnTo>
                <a:lnTo>
                  <a:pt x="166050" y="1389688"/>
                </a:lnTo>
                <a:lnTo>
                  <a:pt x="176512" y="1410756"/>
                </a:lnTo>
                <a:cubicBezTo>
                  <a:pt x="328977" y="1661681"/>
                  <a:pt x="604897" y="1829296"/>
                  <a:pt x="919967" y="1829296"/>
                </a:cubicBezTo>
                <a:cubicBezTo>
                  <a:pt x="1235037" y="1829296"/>
                  <a:pt x="1510957" y="1661681"/>
                  <a:pt x="1663423" y="1410756"/>
                </a:cubicBezTo>
                <a:close/>
                <a:moveTo>
                  <a:pt x="919967" y="0"/>
                </a:moveTo>
                <a:cubicBezTo>
                  <a:pt x="1317607" y="0"/>
                  <a:pt x="1658781" y="241763"/>
                  <a:pt x="1804515" y="586317"/>
                </a:cubicBezTo>
                <a:lnTo>
                  <a:pt x="1839958" y="700497"/>
                </a:lnTo>
                <a:lnTo>
                  <a:pt x="1757838" y="740412"/>
                </a:lnTo>
                <a:lnTo>
                  <a:pt x="1720961" y="621614"/>
                </a:lnTo>
                <a:cubicBezTo>
                  <a:pt x="1588993" y="309606"/>
                  <a:pt x="1280047" y="90680"/>
                  <a:pt x="919967" y="90680"/>
                </a:cubicBezTo>
                <a:cubicBezTo>
                  <a:pt x="559888" y="90680"/>
                  <a:pt x="250942" y="309606"/>
                  <a:pt x="118974" y="621614"/>
                </a:cubicBezTo>
                <a:lnTo>
                  <a:pt x="82121" y="740335"/>
                </a:lnTo>
                <a:lnTo>
                  <a:pt x="0" y="700420"/>
                </a:lnTo>
                <a:lnTo>
                  <a:pt x="35420" y="586317"/>
                </a:lnTo>
                <a:cubicBezTo>
                  <a:pt x="181154" y="241763"/>
                  <a:pt x="522327" y="0"/>
                  <a:pt x="919967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 rot="5400000">
            <a:off x="3471367" y="1471949"/>
            <a:ext cx="2197633" cy="2293206"/>
          </a:xfrm>
          <a:custGeom>
            <a:avLst/>
            <a:gdLst>
              <a:gd name="connsiteX0" fmla="*/ 1673929 w 1839958"/>
              <a:gd name="connsiteY0" fmla="*/ 1389599 h 1919976"/>
              <a:gd name="connsiteX1" fmla="*/ 1750537 w 1839958"/>
              <a:gd name="connsiteY1" fmla="*/ 1438521 h 1919976"/>
              <a:gd name="connsiteX2" fmla="*/ 1740975 w 1839958"/>
              <a:gd name="connsiteY2" fmla="*/ 1457777 h 1919976"/>
              <a:gd name="connsiteX3" fmla="*/ 919967 w 1839958"/>
              <a:gd name="connsiteY3" fmla="*/ 1919976 h 1919976"/>
              <a:gd name="connsiteX4" fmla="*/ 98960 w 1839958"/>
              <a:gd name="connsiteY4" fmla="*/ 1457777 h 1919976"/>
              <a:gd name="connsiteX5" fmla="*/ 89442 w 1839958"/>
              <a:gd name="connsiteY5" fmla="*/ 1438610 h 1919976"/>
              <a:gd name="connsiteX6" fmla="*/ 166050 w 1839958"/>
              <a:gd name="connsiteY6" fmla="*/ 1389688 h 1919976"/>
              <a:gd name="connsiteX7" fmla="*/ 176512 w 1839958"/>
              <a:gd name="connsiteY7" fmla="*/ 1410756 h 1919976"/>
              <a:gd name="connsiteX8" fmla="*/ 919967 w 1839958"/>
              <a:gd name="connsiteY8" fmla="*/ 1829296 h 1919976"/>
              <a:gd name="connsiteX9" fmla="*/ 1663423 w 1839958"/>
              <a:gd name="connsiteY9" fmla="*/ 1410756 h 1919976"/>
              <a:gd name="connsiteX10" fmla="*/ 919967 w 1839958"/>
              <a:gd name="connsiteY10" fmla="*/ 0 h 1919976"/>
              <a:gd name="connsiteX11" fmla="*/ 1804515 w 1839958"/>
              <a:gd name="connsiteY11" fmla="*/ 586317 h 1919976"/>
              <a:gd name="connsiteX12" fmla="*/ 1839958 w 1839958"/>
              <a:gd name="connsiteY12" fmla="*/ 700497 h 1919976"/>
              <a:gd name="connsiteX13" fmla="*/ 1757838 w 1839958"/>
              <a:gd name="connsiteY13" fmla="*/ 740412 h 1919976"/>
              <a:gd name="connsiteX14" fmla="*/ 1720961 w 1839958"/>
              <a:gd name="connsiteY14" fmla="*/ 621614 h 1919976"/>
              <a:gd name="connsiteX15" fmla="*/ 919967 w 1839958"/>
              <a:gd name="connsiteY15" fmla="*/ 90680 h 1919976"/>
              <a:gd name="connsiteX16" fmla="*/ 118974 w 1839958"/>
              <a:gd name="connsiteY16" fmla="*/ 621614 h 1919976"/>
              <a:gd name="connsiteX17" fmla="*/ 82121 w 1839958"/>
              <a:gd name="connsiteY17" fmla="*/ 740335 h 1919976"/>
              <a:gd name="connsiteX18" fmla="*/ 0 w 1839958"/>
              <a:gd name="connsiteY18" fmla="*/ 700420 h 1919976"/>
              <a:gd name="connsiteX19" fmla="*/ 35420 w 1839958"/>
              <a:gd name="connsiteY19" fmla="*/ 586317 h 1919976"/>
              <a:gd name="connsiteX20" fmla="*/ 919967 w 1839958"/>
              <a:gd name="connsiteY20" fmla="*/ 0 h 191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39958" h="1919976">
                <a:moveTo>
                  <a:pt x="1673929" y="1389599"/>
                </a:moveTo>
                <a:lnTo>
                  <a:pt x="1750537" y="1438521"/>
                </a:lnTo>
                <a:lnTo>
                  <a:pt x="1740975" y="1457777"/>
                </a:lnTo>
                <a:cubicBezTo>
                  <a:pt x="1572605" y="1734876"/>
                  <a:pt x="1267903" y="1919976"/>
                  <a:pt x="919967" y="1919976"/>
                </a:cubicBezTo>
                <a:cubicBezTo>
                  <a:pt x="572032" y="1919976"/>
                  <a:pt x="267329" y="1734876"/>
                  <a:pt x="98960" y="1457777"/>
                </a:cubicBezTo>
                <a:lnTo>
                  <a:pt x="89442" y="1438610"/>
                </a:lnTo>
                <a:lnTo>
                  <a:pt x="166050" y="1389688"/>
                </a:lnTo>
                <a:lnTo>
                  <a:pt x="176512" y="1410756"/>
                </a:lnTo>
                <a:cubicBezTo>
                  <a:pt x="328977" y="1661681"/>
                  <a:pt x="604897" y="1829296"/>
                  <a:pt x="919967" y="1829296"/>
                </a:cubicBezTo>
                <a:cubicBezTo>
                  <a:pt x="1235037" y="1829296"/>
                  <a:pt x="1510957" y="1661681"/>
                  <a:pt x="1663423" y="1410756"/>
                </a:cubicBezTo>
                <a:close/>
                <a:moveTo>
                  <a:pt x="919967" y="0"/>
                </a:moveTo>
                <a:cubicBezTo>
                  <a:pt x="1317607" y="0"/>
                  <a:pt x="1658781" y="241763"/>
                  <a:pt x="1804515" y="586317"/>
                </a:cubicBezTo>
                <a:lnTo>
                  <a:pt x="1839958" y="700497"/>
                </a:lnTo>
                <a:lnTo>
                  <a:pt x="1757838" y="740412"/>
                </a:lnTo>
                <a:lnTo>
                  <a:pt x="1720961" y="621614"/>
                </a:lnTo>
                <a:cubicBezTo>
                  <a:pt x="1588993" y="309606"/>
                  <a:pt x="1280047" y="90680"/>
                  <a:pt x="919967" y="90680"/>
                </a:cubicBezTo>
                <a:cubicBezTo>
                  <a:pt x="559888" y="90680"/>
                  <a:pt x="250942" y="309606"/>
                  <a:pt x="118974" y="621614"/>
                </a:cubicBezTo>
                <a:lnTo>
                  <a:pt x="82121" y="740335"/>
                </a:lnTo>
                <a:lnTo>
                  <a:pt x="0" y="700420"/>
                </a:lnTo>
                <a:lnTo>
                  <a:pt x="35420" y="586317"/>
                </a:lnTo>
                <a:cubicBezTo>
                  <a:pt x="181154" y="241763"/>
                  <a:pt x="522327" y="0"/>
                  <a:pt x="919967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任意多边形 56"/>
          <p:cNvSpPr/>
          <p:nvPr/>
        </p:nvSpPr>
        <p:spPr>
          <a:xfrm rot="18977003">
            <a:off x="9276236" y="2978556"/>
            <a:ext cx="590947" cy="509485"/>
          </a:xfrm>
          <a:custGeom>
            <a:avLst/>
            <a:gdLst>
              <a:gd name="connsiteX0" fmla="*/ 578549 w 1157206"/>
              <a:gd name="connsiteY0" fmla="*/ 0 h 997686"/>
              <a:gd name="connsiteX1" fmla="*/ 1157206 w 1157206"/>
              <a:gd name="connsiteY1" fmla="*/ 997686 h 997686"/>
              <a:gd name="connsiteX2" fmla="*/ 552597 w 1157206"/>
              <a:gd name="connsiteY2" fmla="*/ 419573 h 997686"/>
              <a:gd name="connsiteX3" fmla="*/ 0 w 1157206"/>
              <a:gd name="connsiteY3" fmla="*/ 997497 h 997686"/>
              <a:gd name="connsiteX0-1" fmla="*/ 578549 w 1157206"/>
              <a:gd name="connsiteY0-2" fmla="*/ 0 h 997686"/>
              <a:gd name="connsiteX1-3" fmla="*/ 1157206 w 1157206"/>
              <a:gd name="connsiteY1-4" fmla="*/ 997686 h 997686"/>
              <a:gd name="connsiteX2-5" fmla="*/ 632064 w 1157206"/>
              <a:gd name="connsiteY2-6" fmla="*/ 759128 h 997686"/>
              <a:gd name="connsiteX3-7" fmla="*/ 0 w 1157206"/>
              <a:gd name="connsiteY3-8" fmla="*/ 997497 h 997686"/>
              <a:gd name="connsiteX4" fmla="*/ 578549 w 1157206"/>
              <a:gd name="connsiteY4" fmla="*/ 0 h 997686"/>
              <a:gd name="connsiteX0-9" fmla="*/ 578549 w 1157206"/>
              <a:gd name="connsiteY0-10" fmla="*/ 0 h 997686"/>
              <a:gd name="connsiteX1-11" fmla="*/ 1157206 w 1157206"/>
              <a:gd name="connsiteY1-12" fmla="*/ 997686 h 997686"/>
              <a:gd name="connsiteX2-13" fmla="*/ 576989 w 1157206"/>
              <a:gd name="connsiteY2-14" fmla="*/ 706466 h 997686"/>
              <a:gd name="connsiteX3-15" fmla="*/ 0 w 1157206"/>
              <a:gd name="connsiteY3-16" fmla="*/ 997497 h 997686"/>
              <a:gd name="connsiteX4-17" fmla="*/ 578549 w 1157206"/>
              <a:gd name="connsiteY4-18" fmla="*/ 0 h 997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1157206" h="997686">
                <a:moveTo>
                  <a:pt x="578549" y="0"/>
                </a:moveTo>
                <a:lnTo>
                  <a:pt x="1157206" y="997686"/>
                </a:lnTo>
                <a:lnTo>
                  <a:pt x="576989" y="706466"/>
                </a:lnTo>
                <a:lnTo>
                  <a:pt x="0" y="997497"/>
                </a:lnTo>
                <a:lnTo>
                  <a:pt x="5785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3991461" y="3578188"/>
            <a:ext cx="4498848" cy="793740"/>
          </a:xfrm>
          <a:prstGeom prst="roundRect">
            <a:avLst>
              <a:gd name="adj" fmla="val 7067"/>
            </a:avLst>
          </a:prstGeom>
          <a:solidFill>
            <a:srgbClr val="657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3991461" y="2664984"/>
            <a:ext cx="4498848" cy="793740"/>
          </a:xfrm>
          <a:prstGeom prst="roundRect">
            <a:avLst>
              <a:gd name="adj" fmla="val 7067"/>
            </a:avLst>
          </a:prstGeom>
          <a:solidFill>
            <a:srgbClr val="657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3991461" y="1744888"/>
            <a:ext cx="4498848" cy="793740"/>
          </a:xfrm>
          <a:prstGeom prst="roundRect">
            <a:avLst>
              <a:gd name="adj" fmla="val 7067"/>
            </a:avLst>
          </a:prstGeom>
          <a:solidFill>
            <a:srgbClr val="657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991461" y="822300"/>
            <a:ext cx="4498848" cy="793740"/>
          </a:xfrm>
          <a:prstGeom prst="roundRect">
            <a:avLst>
              <a:gd name="adj" fmla="val 7067"/>
            </a:avLst>
          </a:prstGeom>
          <a:solidFill>
            <a:srgbClr val="657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166211" y="822300"/>
            <a:ext cx="1021206" cy="7937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3166211" y="1744889"/>
            <a:ext cx="1021206" cy="7937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166210" y="2662646"/>
            <a:ext cx="1021207" cy="798572"/>
          </a:xfrm>
          <a:prstGeom prst="rect">
            <a:avLst/>
          </a:prstGeom>
          <a:solidFill>
            <a:srgbClr val="FF7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3166210" y="3578188"/>
            <a:ext cx="1021207" cy="805620"/>
          </a:xfrm>
          <a:prstGeom prst="rect">
            <a:avLst/>
          </a:prstGeom>
          <a:solidFill>
            <a:srgbClr val="FF3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589" y="911932"/>
            <a:ext cx="281026" cy="614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589" y="1862814"/>
            <a:ext cx="337888" cy="6177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589" y="2791684"/>
            <a:ext cx="342931" cy="6043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756" y="3697777"/>
            <a:ext cx="436692" cy="57832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217783" y="968340"/>
            <a:ext cx="4272526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i="1" spc="300" dirty="0">
                <a:solidFill>
                  <a:schemeClr val="bg1"/>
                </a:solidFill>
                <a:latin typeface="Transformers" panose="020B0800000000000000" pitchFamily="34" charset="0"/>
              </a:rPr>
              <a:t>新闻资讯</a:t>
            </a:r>
            <a:endParaRPr lang="zh-CN" sz="1800" i="1" spc="300" dirty="0">
              <a:solidFill>
                <a:schemeClr val="bg1"/>
              </a:solidFill>
              <a:latin typeface="Transformers" panose="020B0800000000000000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217783" y="1890928"/>
            <a:ext cx="4272526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spc="300" dirty="0">
                <a:solidFill>
                  <a:schemeClr val="bg1"/>
                </a:solidFill>
                <a:latin typeface="Transformers" panose="020B0800000000000000" pitchFamily="34" charset="0"/>
              </a:rPr>
              <a:t>地图</a:t>
            </a:r>
            <a:endParaRPr lang="zh-CN" altLang="en-US" sz="1800" i="1" spc="300" dirty="0">
              <a:solidFill>
                <a:schemeClr val="bg1"/>
              </a:solidFill>
              <a:latin typeface="Transformers" panose="020B0800000000000000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17783" y="2811024"/>
            <a:ext cx="4272526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spc="300" dirty="0">
                <a:solidFill>
                  <a:schemeClr val="bg1"/>
                </a:solidFill>
                <a:latin typeface="Transformers" panose="020B0800000000000000" pitchFamily="34" charset="0"/>
              </a:rPr>
              <a:t>社团介绍</a:t>
            </a:r>
            <a:endParaRPr lang="zh-CN" altLang="en-US" sz="1800" i="1" spc="300" dirty="0">
              <a:solidFill>
                <a:schemeClr val="bg1"/>
              </a:solidFill>
              <a:latin typeface="Transformers" panose="020B0800000000000000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217783" y="3736420"/>
            <a:ext cx="4272526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i="1" spc="300" dirty="0">
                <a:solidFill>
                  <a:schemeClr val="bg1"/>
                </a:solidFill>
                <a:latin typeface="Transformers" panose="020B0800000000000000" pitchFamily="34" charset="0"/>
              </a:rPr>
              <a:t>个人中心</a:t>
            </a:r>
            <a:endParaRPr lang="zh-CN" sz="1800" i="1" spc="300" dirty="0">
              <a:solidFill>
                <a:schemeClr val="bg1"/>
              </a:solidFill>
              <a:latin typeface="Transformers" panose="020B0800000000000000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166210" y="822300"/>
            <a:ext cx="0" cy="3549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445653" y="2347972"/>
            <a:ext cx="139065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chemeClr val="bg1"/>
                </a:solidFill>
                <a:latin typeface="Transformers" panose="020B0800000000000000" pitchFamily="34" charset="0"/>
                <a:ea typeface="微软雅黑" panose="020B0503020204020204" pitchFamily="34" charset="-122"/>
              </a:rPr>
              <a:t>功能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7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6" presetClass="emph" presetSubtype="0" repeatCount="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92 0.06419 L -0.53628 -0.075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54" y="-697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3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0 0 L -0.2916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3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0 0 L -0.2916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3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0 0 L -0.2916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2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0 0 L -0.2916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3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0 0 L -0.2916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475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2" nodeType="withEffect">
                                  <p:stCondLst>
                                    <p:cond delay="475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2" nodeType="withEffect">
                                  <p:stCondLst>
                                    <p:cond delay="475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2" nodeType="withEffect">
                                  <p:stCondLst>
                                    <p:cond delay="475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4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6" presetClass="entr" presetSubtype="4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6" grpId="0"/>
      <p:bldP spid="16" grpId="1"/>
      <p:bldP spid="16" grpId="2"/>
      <p:bldP spid="16" grpId="3"/>
      <p:bldP spid="16" grpId="4"/>
      <p:bldP spid="24" grpId="0" animBg="1"/>
      <p:bldP spid="24" grpId="1" animBg="1"/>
      <p:bldP spid="24" grpId="2" animBg="1"/>
      <p:bldP spid="24" grpId="3" animBg="1"/>
      <p:bldP spid="36" grpId="0" animBg="1"/>
      <p:bldP spid="36" grpId="1" animBg="1"/>
      <p:bldP spid="36" grpId="2" animBg="1"/>
      <p:bldP spid="36" grpId="3" animBg="1"/>
      <p:bldP spid="37" grpId="0" animBg="1"/>
      <p:bldP spid="37" grpId="1" animBg="1"/>
      <p:bldP spid="37" grpId="2" animBg="1"/>
      <p:bldP spid="37" grpId="3" animBg="1"/>
      <p:bldP spid="57" grpId="0" animBg="1"/>
      <p:bldP spid="57" grpId="1" animBg="1"/>
      <p:bldP spid="57" grpId="2" animBg="1"/>
      <p:bldP spid="35" grpId="0" animBg="1"/>
      <p:bldP spid="32" grpId="0" animBg="1"/>
      <p:bldP spid="30" grpId="0" animBg="1"/>
      <p:bldP spid="11" grpId="0" animBg="1"/>
      <p:bldP spid="48" grpId="0" animBg="1"/>
      <p:bldP spid="58" grpId="0" animBg="1"/>
      <p:bldP spid="59" grpId="0" animBg="1"/>
      <p:bldP spid="60" grpId="0" animBg="1"/>
      <p:bldP spid="29" grpId="0"/>
      <p:bldP spid="31" grpId="0"/>
      <p:bldP spid="33" grpId="0"/>
      <p:bldP spid="3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6223973" y="3312300"/>
            <a:ext cx="585430" cy="1248612"/>
            <a:chOff x="6223973" y="3312300"/>
            <a:chExt cx="585430" cy="1248612"/>
          </a:xfrm>
        </p:grpSpPr>
        <p:cxnSp>
          <p:nvCxnSpPr>
            <p:cNvPr id="14" name="直接连接符 13"/>
            <p:cNvCxnSpPr>
              <a:endCxn id="4" idx="0"/>
            </p:cNvCxnSpPr>
            <p:nvPr/>
          </p:nvCxnSpPr>
          <p:spPr>
            <a:xfrm>
              <a:off x="6516688" y="3312300"/>
              <a:ext cx="0" cy="663182"/>
            </a:xfrm>
            <a:prstGeom prst="line">
              <a:avLst/>
            </a:prstGeom>
            <a:ln w="19050">
              <a:solidFill>
                <a:srgbClr val="657D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流程图: 联系 3"/>
            <p:cNvSpPr/>
            <p:nvPr/>
          </p:nvSpPr>
          <p:spPr>
            <a:xfrm>
              <a:off x="6223973" y="3975482"/>
              <a:ext cx="585430" cy="585430"/>
            </a:xfrm>
            <a:prstGeom prst="flowChartConnector">
              <a:avLst/>
            </a:prstGeom>
            <a:solidFill>
              <a:srgbClr val="657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1530224">
            <a:off x="4214229" y="158169"/>
            <a:ext cx="4604918" cy="4604918"/>
            <a:chOff x="4214229" y="158169"/>
            <a:chExt cx="4604918" cy="4604918"/>
          </a:xfrm>
        </p:grpSpPr>
        <p:sp>
          <p:nvSpPr>
            <p:cNvPr id="20" name="流程图: 联系 19"/>
            <p:cNvSpPr/>
            <p:nvPr/>
          </p:nvSpPr>
          <p:spPr>
            <a:xfrm>
              <a:off x="4214229" y="158169"/>
              <a:ext cx="4604918" cy="4604918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 flipH="1" flipV="1">
              <a:off x="6728746" y="2635719"/>
              <a:ext cx="1213624" cy="594624"/>
            </a:xfrm>
            <a:prstGeom prst="line">
              <a:avLst/>
            </a:prstGeom>
            <a:ln w="19050">
              <a:solidFill>
                <a:srgbClr val="FF3B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联系 6"/>
            <p:cNvSpPr/>
            <p:nvPr/>
          </p:nvSpPr>
          <p:spPr>
            <a:xfrm>
              <a:off x="7910870" y="3019585"/>
              <a:ext cx="585430" cy="585430"/>
            </a:xfrm>
            <a:prstGeom prst="flowChartConnector">
              <a:avLst/>
            </a:prstGeom>
            <a:solidFill>
              <a:srgbClr val="FF3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778871">
            <a:off x="4128290" y="72230"/>
            <a:ext cx="4776796" cy="4776796"/>
            <a:chOff x="4128290" y="72230"/>
            <a:chExt cx="4776796" cy="4776796"/>
          </a:xfrm>
        </p:grpSpPr>
        <p:sp>
          <p:nvSpPr>
            <p:cNvPr id="17" name="流程图: 联系 16"/>
            <p:cNvSpPr/>
            <p:nvPr/>
          </p:nvSpPr>
          <p:spPr>
            <a:xfrm>
              <a:off x="4128290" y="72230"/>
              <a:ext cx="4776796" cy="4776796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645890" y="2658620"/>
              <a:ext cx="642666" cy="1138455"/>
            </a:xfrm>
            <a:prstGeom prst="line">
              <a:avLst/>
            </a:prstGeom>
            <a:ln w="19050">
              <a:solidFill>
                <a:srgbClr val="FF78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流程图: 联系 7"/>
            <p:cNvSpPr/>
            <p:nvPr/>
          </p:nvSpPr>
          <p:spPr>
            <a:xfrm>
              <a:off x="7200461" y="3711341"/>
              <a:ext cx="585430" cy="585430"/>
            </a:xfrm>
            <a:prstGeom prst="flowChartConnector">
              <a:avLst/>
            </a:prstGeom>
            <a:solidFill>
              <a:srgbClr val="FF7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28290" y="30708"/>
            <a:ext cx="4776796" cy="4859840"/>
            <a:chOff x="4128290" y="30708"/>
            <a:chExt cx="4776796" cy="4859840"/>
          </a:xfrm>
        </p:grpSpPr>
        <p:sp>
          <p:nvSpPr>
            <p:cNvPr id="31" name="流程图: 联系 30"/>
            <p:cNvSpPr/>
            <p:nvPr/>
          </p:nvSpPr>
          <p:spPr>
            <a:xfrm>
              <a:off x="4128290" y="30708"/>
              <a:ext cx="4776796" cy="4859840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endCxn id="5" idx="7"/>
            </p:cNvCxnSpPr>
            <p:nvPr/>
          </p:nvCxnSpPr>
          <p:spPr>
            <a:xfrm flipH="1">
              <a:off x="5747181" y="2573996"/>
              <a:ext cx="695244" cy="122307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流程图: 联系 4"/>
            <p:cNvSpPr/>
            <p:nvPr/>
          </p:nvSpPr>
          <p:spPr>
            <a:xfrm>
              <a:off x="5247485" y="3711341"/>
              <a:ext cx="585430" cy="58543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319544" y="225288"/>
            <a:ext cx="4394288" cy="4470682"/>
            <a:chOff x="4319544" y="225288"/>
            <a:chExt cx="4394288" cy="4470682"/>
          </a:xfrm>
        </p:grpSpPr>
        <p:sp>
          <p:nvSpPr>
            <p:cNvPr id="2" name="流程图: 联系 1"/>
            <p:cNvSpPr/>
            <p:nvPr/>
          </p:nvSpPr>
          <p:spPr>
            <a:xfrm>
              <a:off x="4319544" y="225288"/>
              <a:ext cx="4394288" cy="4470682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4912647" y="2587596"/>
              <a:ext cx="1330605" cy="724705"/>
            </a:xfrm>
            <a:prstGeom prst="line">
              <a:avLst/>
            </a:prstGeom>
            <a:ln w="19050">
              <a:solidFill>
                <a:srgbClr val="05B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流程图: 联系 5"/>
            <p:cNvSpPr/>
            <p:nvPr/>
          </p:nvSpPr>
          <p:spPr>
            <a:xfrm>
              <a:off x="4537076" y="3019585"/>
              <a:ext cx="585430" cy="585430"/>
            </a:xfrm>
            <a:prstGeom prst="flowChartConnector">
              <a:avLst/>
            </a:prstGeom>
            <a:solidFill>
              <a:srgbClr val="05B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流程图: 联系 2"/>
          <p:cNvSpPr/>
          <p:nvPr/>
        </p:nvSpPr>
        <p:spPr>
          <a:xfrm>
            <a:off x="5558690" y="1502630"/>
            <a:ext cx="1915996" cy="1915996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710986" y="2286527"/>
            <a:ext cx="1760538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 dirty="0" smtClean="0">
                <a:solidFill>
                  <a:srgbClr val="05BEFF"/>
                </a:solidFill>
                <a:latin typeface="Agency FB" panose="020B0503020202020204" pitchFamily="2" charset="0"/>
              </a:rPr>
              <a:t>关注农大时事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082842" y="227477"/>
            <a:ext cx="3903686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1" spc="300" dirty="0">
                <a:solidFill>
                  <a:schemeClr val="bg1"/>
                </a:solidFill>
                <a:latin typeface="Agency FB" panose="020B0503020202020204" pitchFamily="2" charset="0"/>
              </a:rPr>
              <a:t>新闻资讯</a:t>
            </a:r>
          </a:p>
        </p:txBody>
      </p:sp>
      <p:pic>
        <p:nvPicPr>
          <p:cNvPr id="23" name="图片 22" descr="QQ图片20170106220834"/>
          <p:cNvPicPr>
            <a:picLocks noChangeAspect="1"/>
          </p:cNvPicPr>
          <p:nvPr/>
        </p:nvPicPr>
        <p:blipFill>
          <a:blip r:embed="rId4"/>
          <a:srcRect t="3026"/>
          <a:stretch>
            <a:fillRect/>
          </a:stretch>
        </p:blipFill>
        <p:spPr>
          <a:xfrm>
            <a:off x="891540" y="1238250"/>
            <a:ext cx="3084195" cy="32962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810000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560000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500000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810000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10000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1500000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810000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1500000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810000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autoRev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-1500000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autoRev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-810000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autoRev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1500000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autoRev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810000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autoRev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Rot by="-1500000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autoRev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Rot by="-810000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autoRev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Rot by="1500000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autoRev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Rot by="810000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autoRev="1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Rot by="-1500000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8" presetClass="emph" presetSubtype="0" autoRev="1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Rot by="-810000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8" presetClass="emph" presetSubtype="0" autoRev="1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Rot by="1500000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8" presetClass="emph" presetSubtype="0" autoRev="1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Rot by="810000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utoRev="1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Rot by="-1500000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utoRev="1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Rot by="-810000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8" presetClass="emph" presetSubtype="0" autoRev="1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Rot by="1500000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8" presetClass="emph" presetSubtype="0" autoRev="1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Rot by="810000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8" presetClass="emph" presetSubtype="0" autoRev="1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Rot by="-1500000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8" presetClass="emph" presetSubtype="0" autoRev="1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Rot by="-810000">
                                      <p:cBhvr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8" presetClass="emph" presetSubtype="0" autoRev="1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animRot by="1500000">
                                      <p:cBhvr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autoRev="1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animRot by="810000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autoRev="1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animRot by="-1500000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autoRev="1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animRot by="-810000">
                                      <p:cBhvr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autoRev="1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animRot by="1500000">
                                      <p:cBhvr>
                                        <p:cTn id="10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autoRev="1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animRot by="810000">
                                      <p:cBhvr>
                                        <p:cTn id="1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8" presetClass="emph" presetSubtype="0" fill="hold" nodeType="withEffect">
                                  <p:stCondLst>
                                    <p:cond delay="16500"/>
                                  </p:stCondLst>
                                  <p:childTnLst>
                                    <p:animRot by="-1500000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8" presetClass="emph" presetSubtype="0" fill="hold" nodeType="withEffect">
                                  <p:stCondLst>
                                    <p:cond delay="16500"/>
                                  </p:stCondLst>
                                  <p:childTnLst>
                                    <p:animRot by="-810000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流程图: 联系 45"/>
          <p:cNvSpPr/>
          <p:nvPr/>
        </p:nvSpPr>
        <p:spPr>
          <a:xfrm>
            <a:off x="-3349625" y="1196975"/>
            <a:ext cx="3349625" cy="3349625"/>
          </a:xfrm>
          <a:prstGeom prst="flowChartConnector">
            <a:avLst/>
          </a:prstGeom>
          <a:solidFill>
            <a:srgbClr val="FF3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流程图: 联系 48"/>
          <p:cNvSpPr/>
          <p:nvPr/>
        </p:nvSpPr>
        <p:spPr>
          <a:xfrm>
            <a:off x="-3035300" y="1801495"/>
            <a:ext cx="2717800" cy="2717800"/>
          </a:xfrm>
          <a:prstGeom prst="flowChartConnector">
            <a:avLst/>
          </a:prstGeom>
          <a:solidFill>
            <a:srgbClr val="FF7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联系 51"/>
          <p:cNvSpPr/>
          <p:nvPr/>
        </p:nvSpPr>
        <p:spPr>
          <a:xfrm>
            <a:off x="-2758440" y="2352040"/>
            <a:ext cx="2167890" cy="216789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-2498723" y="2871787"/>
            <a:ext cx="1647823" cy="1647823"/>
            <a:chOff x="5997577" y="2871787"/>
            <a:chExt cx="1647823" cy="1647823"/>
          </a:xfrm>
        </p:grpSpPr>
        <p:sp>
          <p:nvSpPr>
            <p:cNvPr id="55" name="流程图: 联系 54"/>
            <p:cNvSpPr/>
            <p:nvPr/>
          </p:nvSpPr>
          <p:spPr>
            <a:xfrm>
              <a:off x="5997577" y="2871787"/>
              <a:ext cx="1647823" cy="16478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030912" y="3374477"/>
              <a:ext cx="1601788" cy="57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 b="1" dirty="0" smtClean="0">
                  <a:solidFill>
                    <a:schemeClr val="bg1"/>
                  </a:solidFill>
                  <a:latin typeface="Agency FB" panose="020B0503020202020204" pitchFamily="2" charset="0"/>
                </a:rPr>
                <a:t>定位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82842" y="227477"/>
            <a:ext cx="3903686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b="1" i="1" spc="300" dirty="0" smtClean="0">
                <a:solidFill>
                  <a:schemeClr val="bg1"/>
                </a:solidFill>
                <a:latin typeface="Agency FB" panose="020B0503020202020204" pitchFamily="2" charset="0"/>
              </a:rPr>
              <a:t>地图</a:t>
            </a:r>
            <a:endParaRPr lang="zh-CN" sz="3200" b="1" i="1" spc="300" dirty="0">
              <a:solidFill>
                <a:schemeClr val="bg1"/>
              </a:solidFill>
              <a:latin typeface="Agency FB" panose="020B0503020202020204" pitchFamily="2" charset="0"/>
            </a:endParaRPr>
          </a:p>
        </p:txBody>
      </p:sp>
      <p:pic>
        <p:nvPicPr>
          <p:cNvPr id="2" name="图片 1" descr="S70106-222541"/>
          <p:cNvPicPr>
            <a:picLocks noChangeAspect="1"/>
          </p:cNvPicPr>
          <p:nvPr/>
        </p:nvPicPr>
        <p:blipFill>
          <a:blip r:embed="rId4"/>
          <a:srcRect t="4191"/>
          <a:stretch>
            <a:fillRect/>
          </a:stretch>
        </p:blipFill>
        <p:spPr>
          <a:xfrm>
            <a:off x="977265" y="1228725"/>
            <a:ext cx="4115435" cy="36582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7 0.0037 L 0.92899 0.003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任意多边形 105"/>
          <p:cNvSpPr/>
          <p:nvPr/>
        </p:nvSpPr>
        <p:spPr>
          <a:xfrm>
            <a:off x="3210111" y="1756381"/>
            <a:ext cx="5031886" cy="2492269"/>
          </a:xfrm>
          <a:custGeom>
            <a:avLst/>
            <a:gdLst>
              <a:gd name="connsiteX0" fmla="*/ 2516012 w 5031886"/>
              <a:gd name="connsiteY0" fmla="*/ 0 h 2492269"/>
              <a:gd name="connsiteX1" fmla="*/ 5020291 w 5031886"/>
              <a:gd name="connsiteY1" fmla="*/ 2259898 h 2492269"/>
              <a:gd name="connsiteX2" fmla="*/ 5031886 w 5031886"/>
              <a:gd name="connsiteY2" fmla="*/ 2489505 h 2492269"/>
              <a:gd name="connsiteX3" fmla="*/ 4471742 w 5031886"/>
              <a:gd name="connsiteY3" fmla="*/ 2489505 h 2492269"/>
              <a:gd name="connsiteX4" fmla="*/ 4463039 w 5031886"/>
              <a:gd name="connsiteY4" fmla="*/ 2317170 h 2492269"/>
              <a:gd name="connsiteX5" fmla="*/ 2516012 w 5031886"/>
              <a:gd name="connsiteY5" fmla="*/ 560144 h 2492269"/>
              <a:gd name="connsiteX6" fmla="*/ 568986 w 5031886"/>
              <a:gd name="connsiteY6" fmla="*/ 2317170 h 2492269"/>
              <a:gd name="connsiteX7" fmla="*/ 560144 w 5031886"/>
              <a:gd name="connsiteY7" fmla="*/ 2492269 h 2492269"/>
              <a:gd name="connsiteX8" fmla="*/ 0 w 5031886"/>
              <a:gd name="connsiteY8" fmla="*/ 2492269 h 2492269"/>
              <a:gd name="connsiteX9" fmla="*/ 11734 w 5031886"/>
              <a:gd name="connsiteY9" fmla="*/ 2259898 h 2492269"/>
              <a:gd name="connsiteX10" fmla="*/ 2516012 w 5031886"/>
              <a:gd name="connsiteY10" fmla="*/ 0 h 249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31886" h="2492269">
                <a:moveTo>
                  <a:pt x="2516012" y="0"/>
                </a:moveTo>
                <a:cubicBezTo>
                  <a:pt x="3819374" y="0"/>
                  <a:pt x="4891381" y="990547"/>
                  <a:pt x="5020291" y="2259898"/>
                </a:cubicBezTo>
                <a:lnTo>
                  <a:pt x="5031886" y="2489505"/>
                </a:lnTo>
                <a:lnTo>
                  <a:pt x="4471742" y="2489505"/>
                </a:lnTo>
                <a:lnTo>
                  <a:pt x="4463039" y="2317170"/>
                </a:lnTo>
                <a:cubicBezTo>
                  <a:pt x="4362814" y="1330274"/>
                  <a:pt x="3529350" y="560144"/>
                  <a:pt x="2516012" y="560144"/>
                </a:cubicBezTo>
                <a:cubicBezTo>
                  <a:pt x="1502674" y="560144"/>
                  <a:pt x="669210" y="1330274"/>
                  <a:pt x="568986" y="2317170"/>
                </a:cubicBezTo>
                <a:lnTo>
                  <a:pt x="560144" y="2492269"/>
                </a:lnTo>
                <a:lnTo>
                  <a:pt x="0" y="2492269"/>
                </a:lnTo>
                <a:lnTo>
                  <a:pt x="11734" y="2259898"/>
                </a:lnTo>
                <a:cubicBezTo>
                  <a:pt x="140643" y="990547"/>
                  <a:pt x="1212650" y="0"/>
                  <a:pt x="2516012" y="0"/>
                </a:cubicBezTo>
                <a:close/>
              </a:path>
            </a:pathLst>
          </a:custGeom>
          <a:solidFill>
            <a:srgbClr val="FF3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2" name="任意多边形 101"/>
          <p:cNvSpPr/>
          <p:nvPr/>
        </p:nvSpPr>
        <p:spPr>
          <a:xfrm>
            <a:off x="3770247" y="2315752"/>
            <a:ext cx="3913353" cy="1928664"/>
          </a:xfrm>
          <a:custGeom>
            <a:avLst/>
            <a:gdLst>
              <a:gd name="connsiteX0" fmla="*/ 1956676 w 3913353"/>
              <a:gd name="connsiteY0" fmla="*/ 0 h 1928664"/>
              <a:gd name="connsiteX1" fmla="*/ 3904732 w 3913353"/>
              <a:gd name="connsiteY1" fmla="*/ 1757955 h 1928664"/>
              <a:gd name="connsiteX2" fmla="*/ 3913353 w 3913353"/>
              <a:gd name="connsiteY2" fmla="*/ 1928664 h 1928664"/>
              <a:gd name="connsiteX3" fmla="*/ 3420600 w 3913353"/>
              <a:gd name="connsiteY3" fmla="*/ 1928664 h 1928664"/>
              <a:gd name="connsiteX4" fmla="*/ 3414524 w 3913353"/>
              <a:gd name="connsiteY4" fmla="*/ 1808336 h 1928664"/>
              <a:gd name="connsiteX5" fmla="*/ 1956676 w 3913353"/>
              <a:gd name="connsiteY5" fmla="*/ 492753 h 1928664"/>
              <a:gd name="connsiteX6" fmla="*/ 498829 w 3913353"/>
              <a:gd name="connsiteY6" fmla="*/ 1808336 h 1928664"/>
              <a:gd name="connsiteX7" fmla="*/ 492753 w 3913353"/>
              <a:gd name="connsiteY7" fmla="*/ 1928664 h 1928664"/>
              <a:gd name="connsiteX8" fmla="*/ 0 w 3913353"/>
              <a:gd name="connsiteY8" fmla="*/ 1928664 h 1928664"/>
              <a:gd name="connsiteX9" fmla="*/ 8620 w 3913353"/>
              <a:gd name="connsiteY9" fmla="*/ 1757955 h 1928664"/>
              <a:gd name="connsiteX10" fmla="*/ 1956676 w 3913353"/>
              <a:gd name="connsiteY10" fmla="*/ 0 h 192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3353" h="1928664">
                <a:moveTo>
                  <a:pt x="1956676" y="0"/>
                </a:moveTo>
                <a:cubicBezTo>
                  <a:pt x="2970550" y="0"/>
                  <a:pt x="3804455" y="770538"/>
                  <a:pt x="3904732" y="1757955"/>
                </a:cubicBezTo>
                <a:lnTo>
                  <a:pt x="3913353" y="1928664"/>
                </a:lnTo>
                <a:lnTo>
                  <a:pt x="3420600" y="1928664"/>
                </a:lnTo>
                <a:lnTo>
                  <a:pt x="3414524" y="1808336"/>
                </a:lnTo>
                <a:cubicBezTo>
                  <a:pt x="3339480" y="1069393"/>
                  <a:pt x="2715418" y="492753"/>
                  <a:pt x="1956676" y="492753"/>
                </a:cubicBezTo>
                <a:cubicBezTo>
                  <a:pt x="1197934" y="492753"/>
                  <a:pt x="573873" y="1069393"/>
                  <a:pt x="498829" y="1808336"/>
                </a:cubicBezTo>
                <a:lnTo>
                  <a:pt x="492753" y="1928664"/>
                </a:lnTo>
                <a:lnTo>
                  <a:pt x="0" y="1928664"/>
                </a:lnTo>
                <a:lnTo>
                  <a:pt x="8620" y="1757955"/>
                </a:lnTo>
                <a:cubicBezTo>
                  <a:pt x="108898" y="770538"/>
                  <a:pt x="942803" y="0"/>
                  <a:pt x="1956676" y="0"/>
                </a:cubicBezTo>
                <a:close/>
              </a:path>
            </a:pathLst>
          </a:custGeom>
          <a:solidFill>
            <a:srgbClr val="FF7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4273194" y="2816856"/>
            <a:ext cx="2909048" cy="1427561"/>
          </a:xfrm>
          <a:custGeom>
            <a:avLst/>
            <a:gdLst>
              <a:gd name="connsiteX0" fmla="*/ 1454524 w 2909048"/>
              <a:gd name="connsiteY0" fmla="*/ 0 h 1427561"/>
              <a:gd name="connsiteX1" fmla="*/ 2902965 w 2909048"/>
              <a:gd name="connsiteY1" fmla="*/ 1307096 h 1427561"/>
              <a:gd name="connsiteX2" fmla="*/ 2909048 w 2909048"/>
              <a:gd name="connsiteY2" fmla="*/ 1427561 h 1427561"/>
              <a:gd name="connsiteX3" fmla="*/ 2433355 w 2909048"/>
              <a:gd name="connsiteY3" fmla="*/ 1427561 h 1427561"/>
              <a:gd name="connsiteX4" fmla="*/ 2416274 w 2909048"/>
              <a:gd name="connsiteY4" fmla="*/ 1258113 h 1427561"/>
              <a:gd name="connsiteX5" fmla="*/ 1454524 w 2909048"/>
              <a:gd name="connsiteY5" fmla="*/ 474264 h 1427561"/>
              <a:gd name="connsiteX6" fmla="*/ 492775 w 2909048"/>
              <a:gd name="connsiteY6" fmla="*/ 1258113 h 1427561"/>
              <a:gd name="connsiteX7" fmla="*/ 475693 w 2909048"/>
              <a:gd name="connsiteY7" fmla="*/ 1427561 h 1427561"/>
              <a:gd name="connsiteX8" fmla="*/ 0 w 2909048"/>
              <a:gd name="connsiteY8" fmla="*/ 1427561 h 1427561"/>
              <a:gd name="connsiteX9" fmla="*/ 6083 w 2909048"/>
              <a:gd name="connsiteY9" fmla="*/ 1307096 h 1427561"/>
              <a:gd name="connsiteX10" fmla="*/ 1454524 w 2909048"/>
              <a:gd name="connsiteY10" fmla="*/ 0 h 142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09048" h="1427561">
                <a:moveTo>
                  <a:pt x="1454524" y="0"/>
                </a:moveTo>
                <a:cubicBezTo>
                  <a:pt x="2208371" y="0"/>
                  <a:pt x="2828406" y="572920"/>
                  <a:pt x="2902965" y="1307096"/>
                </a:cubicBezTo>
                <a:lnTo>
                  <a:pt x="2909048" y="1427561"/>
                </a:lnTo>
                <a:lnTo>
                  <a:pt x="2433355" y="1427561"/>
                </a:lnTo>
                <a:lnTo>
                  <a:pt x="2416274" y="1258113"/>
                </a:lnTo>
                <a:cubicBezTo>
                  <a:pt x="2324734" y="810772"/>
                  <a:pt x="1928927" y="474264"/>
                  <a:pt x="1454524" y="474264"/>
                </a:cubicBezTo>
                <a:cubicBezTo>
                  <a:pt x="980121" y="474264"/>
                  <a:pt x="584314" y="810772"/>
                  <a:pt x="492775" y="1258113"/>
                </a:cubicBezTo>
                <a:lnTo>
                  <a:pt x="475693" y="1427561"/>
                </a:lnTo>
                <a:lnTo>
                  <a:pt x="0" y="1427561"/>
                </a:lnTo>
                <a:lnTo>
                  <a:pt x="6083" y="1307096"/>
                </a:lnTo>
                <a:cubicBezTo>
                  <a:pt x="80643" y="572920"/>
                  <a:pt x="700678" y="0"/>
                  <a:pt x="145452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0" name="任意多边形 99"/>
          <p:cNvSpPr/>
          <p:nvPr/>
        </p:nvSpPr>
        <p:spPr>
          <a:xfrm>
            <a:off x="4748830" y="3288824"/>
            <a:ext cx="1963213" cy="955592"/>
          </a:xfrm>
          <a:custGeom>
            <a:avLst/>
            <a:gdLst>
              <a:gd name="connsiteX0" fmla="*/ 981606 w 1963213"/>
              <a:gd name="connsiteY0" fmla="*/ 0 h 955592"/>
              <a:gd name="connsiteX1" fmla="*/ 1946127 w 1963213"/>
              <a:gd name="connsiteY1" fmla="*/ 786108 h 955592"/>
              <a:gd name="connsiteX2" fmla="*/ 1963213 w 1963213"/>
              <a:gd name="connsiteY2" fmla="*/ 955592 h 955592"/>
              <a:gd name="connsiteX3" fmla="*/ 1502850 w 1963213"/>
              <a:gd name="connsiteY3" fmla="*/ 955592 h 955592"/>
              <a:gd name="connsiteX4" fmla="*/ 1495117 w 1963213"/>
              <a:gd name="connsiteY4" fmla="*/ 878887 h 955592"/>
              <a:gd name="connsiteX5" fmla="*/ 981606 w 1963213"/>
              <a:gd name="connsiteY5" fmla="*/ 460363 h 955592"/>
              <a:gd name="connsiteX6" fmla="*/ 468095 w 1963213"/>
              <a:gd name="connsiteY6" fmla="*/ 878887 h 955592"/>
              <a:gd name="connsiteX7" fmla="*/ 460363 w 1963213"/>
              <a:gd name="connsiteY7" fmla="*/ 955592 h 955592"/>
              <a:gd name="connsiteX8" fmla="*/ 0 w 1963213"/>
              <a:gd name="connsiteY8" fmla="*/ 955592 h 955592"/>
              <a:gd name="connsiteX9" fmla="*/ 17085 w 1963213"/>
              <a:gd name="connsiteY9" fmla="*/ 786108 h 955592"/>
              <a:gd name="connsiteX10" fmla="*/ 981606 w 1963213"/>
              <a:gd name="connsiteY10" fmla="*/ 0 h 95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3213" h="955592">
                <a:moveTo>
                  <a:pt x="981606" y="0"/>
                </a:moveTo>
                <a:cubicBezTo>
                  <a:pt x="1457376" y="0"/>
                  <a:pt x="1854324" y="337477"/>
                  <a:pt x="1946127" y="786108"/>
                </a:cubicBezTo>
                <a:lnTo>
                  <a:pt x="1963213" y="955592"/>
                </a:lnTo>
                <a:lnTo>
                  <a:pt x="1502850" y="955592"/>
                </a:lnTo>
                <a:lnTo>
                  <a:pt x="1495117" y="878887"/>
                </a:lnTo>
                <a:cubicBezTo>
                  <a:pt x="1446241" y="640036"/>
                  <a:pt x="1234907" y="460363"/>
                  <a:pt x="981606" y="460363"/>
                </a:cubicBezTo>
                <a:cubicBezTo>
                  <a:pt x="728306" y="460363"/>
                  <a:pt x="516971" y="640036"/>
                  <a:pt x="468095" y="878887"/>
                </a:cubicBezTo>
                <a:lnTo>
                  <a:pt x="460363" y="955592"/>
                </a:lnTo>
                <a:lnTo>
                  <a:pt x="0" y="955592"/>
                </a:lnTo>
                <a:lnTo>
                  <a:pt x="17085" y="786108"/>
                </a:lnTo>
                <a:cubicBezTo>
                  <a:pt x="108888" y="337477"/>
                  <a:pt x="505836" y="0"/>
                  <a:pt x="981606" y="0"/>
                </a:cubicBezTo>
                <a:close/>
              </a:path>
            </a:pathLst>
          </a:custGeom>
          <a:solidFill>
            <a:srgbClr val="05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任意多边形 66"/>
          <p:cNvSpPr/>
          <p:nvPr/>
        </p:nvSpPr>
        <p:spPr>
          <a:xfrm>
            <a:off x="5193117" y="3736031"/>
            <a:ext cx="1069170" cy="508385"/>
          </a:xfrm>
          <a:custGeom>
            <a:avLst/>
            <a:gdLst>
              <a:gd name="connsiteX0" fmla="*/ 582588 w 1165177"/>
              <a:gd name="connsiteY0" fmla="*/ 0 h 554036"/>
              <a:gd name="connsiteX1" fmla="*/ 1156476 w 1165177"/>
              <a:gd name="connsiteY1" fmla="*/ 467731 h 554036"/>
              <a:gd name="connsiteX2" fmla="*/ 1165177 w 1165177"/>
              <a:gd name="connsiteY2" fmla="*/ 554036 h 554036"/>
              <a:gd name="connsiteX3" fmla="*/ 0 w 1165177"/>
              <a:gd name="connsiteY3" fmla="*/ 554036 h 554036"/>
              <a:gd name="connsiteX4" fmla="*/ 8700 w 1165177"/>
              <a:gd name="connsiteY4" fmla="*/ 467731 h 554036"/>
              <a:gd name="connsiteX5" fmla="*/ 582588 w 1165177"/>
              <a:gd name="connsiteY5" fmla="*/ 0 h 55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177" h="554036">
                <a:moveTo>
                  <a:pt x="582588" y="0"/>
                </a:moveTo>
                <a:cubicBezTo>
                  <a:pt x="865670" y="0"/>
                  <a:pt x="1101853" y="200798"/>
                  <a:pt x="1156476" y="467731"/>
                </a:cubicBezTo>
                <a:lnTo>
                  <a:pt x="1165177" y="554036"/>
                </a:lnTo>
                <a:lnTo>
                  <a:pt x="0" y="554036"/>
                </a:lnTo>
                <a:lnTo>
                  <a:pt x="8700" y="467731"/>
                </a:lnTo>
                <a:cubicBezTo>
                  <a:pt x="63323" y="200798"/>
                  <a:pt x="299507" y="0"/>
                  <a:pt x="582588" y="0"/>
                </a:cubicBezTo>
                <a:close/>
              </a:path>
            </a:pathLst>
          </a:custGeom>
          <a:solidFill>
            <a:srgbClr val="657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82637" y="1756512"/>
            <a:ext cx="197708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2000" b="1" i="1" dirty="0" smtClean="0">
                <a:solidFill>
                  <a:schemeClr val="bg1"/>
                </a:solidFill>
                <a:latin typeface="Agency FB" panose="020B0503020202020204" pitchFamily="2" charset="0"/>
              </a:rPr>
              <a:t>让各大社团可以更好地展示自己</a:t>
            </a:r>
          </a:p>
          <a:p>
            <a:pPr algn="r"/>
            <a:r>
              <a:rPr lang="zh-CN" sz="2000" b="1" i="1" dirty="0" smtClean="0">
                <a:solidFill>
                  <a:schemeClr val="bg1"/>
                </a:solidFill>
                <a:latin typeface="Agency FB" panose="020B0503020202020204" pitchFamily="2" charset="0"/>
              </a:rPr>
              <a:t>让新生了解更多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597401" y="3143252"/>
            <a:ext cx="2260600" cy="2260598"/>
            <a:chOff x="4597401" y="3143252"/>
            <a:chExt cx="2260600" cy="2260598"/>
          </a:xfrm>
        </p:grpSpPr>
        <p:sp>
          <p:nvSpPr>
            <p:cNvPr id="21" name="流程图: 联系 20"/>
            <p:cNvSpPr/>
            <p:nvPr/>
          </p:nvSpPr>
          <p:spPr>
            <a:xfrm>
              <a:off x="4597401" y="3143252"/>
              <a:ext cx="2260600" cy="2260598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联系 19"/>
            <p:cNvSpPr/>
            <p:nvPr/>
          </p:nvSpPr>
          <p:spPr>
            <a:xfrm>
              <a:off x="4745912" y="4016253"/>
              <a:ext cx="447205" cy="447205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271759" y="2818329"/>
            <a:ext cx="2911166" cy="2910444"/>
            <a:chOff x="4271759" y="2818329"/>
            <a:chExt cx="2911166" cy="2910444"/>
          </a:xfrm>
        </p:grpSpPr>
        <p:sp>
          <p:nvSpPr>
            <p:cNvPr id="23" name="流程图: 联系 22"/>
            <p:cNvSpPr/>
            <p:nvPr/>
          </p:nvSpPr>
          <p:spPr>
            <a:xfrm>
              <a:off x="4272477" y="2818329"/>
              <a:ext cx="2910448" cy="2910444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流程图: 联系 86"/>
            <p:cNvSpPr/>
            <p:nvPr/>
          </p:nvSpPr>
          <p:spPr>
            <a:xfrm>
              <a:off x="4271759" y="4002005"/>
              <a:ext cx="474153" cy="474153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770655" y="2317222"/>
            <a:ext cx="3913373" cy="3912656"/>
            <a:chOff x="3770655" y="2317222"/>
            <a:chExt cx="3913373" cy="3912656"/>
          </a:xfrm>
        </p:grpSpPr>
        <p:sp>
          <p:nvSpPr>
            <p:cNvPr id="25" name="流程图: 联系 24"/>
            <p:cNvSpPr/>
            <p:nvPr/>
          </p:nvSpPr>
          <p:spPr>
            <a:xfrm>
              <a:off x="3771372" y="2317222"/>
              <a:ext cx="3912656" cy="3912656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流程图: 联系 87"/>
            <p:cNvSpPr/>
            <p:nvPr/>
          </p:nvSpPr>
          <p:spPr>
            <a:xfrm>
              <a:off x="3770655" y="3987755"/>
              <a:ext cx="501104" cy="501104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12003" y="1757853"/>
            <a:ext cx="5031394" cy="5031394"/>
            <a:chOff x="3212003" y="1757853"/>
            <a:chExt cx="5031394" cy="5031394"/>
          </a:xfrm>
        </p:grpSpPr>
        <p:sp>
          <p:nvSpPr>
            <p:cNvPr id="27" name="流程图: 联系 26"/>
            <p:cNvSpPr/>
            <p:nvPr/>
          </p:nvSpPr>
          <p:spPr>
            <a:xfrm>
              <a:off x="3212003" y="1757853"/>
              <a:ext cx="5031394" cy="5031394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流程图: 联系 88"/>
            <p:cNvSpPr/>
            <p:nvPr/>
          </p:nvSpPr>
          <p:spPr>
            <a:xfrm>
              <a:off x="3215334" y="3966005"/>
              <a:ext cx="554604" cy="554604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4285980" y="2096785"/>
            <a:ext cx="2896944" cy="2105387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Agency FB" panose="020B0503020202020204" pitchFamily="2" charset="0"/>
              </a:rPr>
              <a:t>校学生会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4445804" y="2617641"/>
            <a:ext cx="2577296" cy="2105387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gency FB" panose="020B0503020202020204" pitchFamily="2" charset="0"/>
              </a:rPr>
              <a:t>校科协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4597568" y="3143341"/>
            <a:ext cx="2247098" cy="2105387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sz="2000" b="1" dirty="0" smtClean="0">
                <a:solidFill>
                  <a:schemeClr val="bg1"/>
                </a:solidFill>
                <a:latin typeface="Agency FB" panose="020B0503020202020204" pitchFamily="2" charset="0"/>
              </a:rPr>
              <a:t>焦点时刻</a:t>
            </a:r>
            <a:endParaRPr lang="zh-CN" sz="2000" b="1" dirty="0">
              <a:solidFill>
                <a:schemeClr val="bg1"/>
              </a:solidFill>
              <a:latin typeface="Agency FB" panose="020B0503020202020204" pitchFamily="2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4917291" y="3572585"/>
            <a:ext cx="1634322" cy="2105387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2" charset="0"/>
              </a:rPr>
              <a:t>校心协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82842" y="227477"/>
            <a:ext cx="3903686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b="1" i="1" spc="300" dirty="0" smtClean="0">
                <a:solidFill>
                  <a:schemeClr val="bg1"/>
                </a:solidFill>
                <a:latin typeface="Agency FB" panose="020B0503020202020204" pitchFamily="2" charset="0"/>
              </a:rPr>
              <a:t>社团介绍</a:t>
            </a:r>
            <a:endParaRPr lang="zh-CN" sz="3200" b="1" i="1" spc="300" dirty="0">
              <a:solidFill>
                <a:schemeClr val="bg1"/>
              </a:solidFill>
              <a:latin typeface="Agency FB" panose="020B0503020202020204" pitchFamily="2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4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Rot by="10800000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10800000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Rot by="10800000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10800000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-10800000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Rot by="-10800000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-10800000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Rot by="-10800000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2" presetClass="emph" presetSubtype="0" fill="hold" grpId="1" nodeType="withEffect">
                                  <p:stCondLst>
                                    <p:cond delay="8250"/>
                                  </p:stCondLst>
                                  <p:childTnLs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  <p:bldP spid="102" grpId="0" bldLvl="0" animBg="1"/>
      <p:bldP spid="101" grpId="0" bldLvl="0" animBg="1"/>
      <p:bldP spid="100" grpId="0" bldLvl="0" animBg="1"/>
      <p:bldP spid="67" grpId="0" bldLvl="0" animBg="1"/>
      <p:bldP spid="67" grpId="1" bldLvl="0" animBg="1"/>
      <p:bldP spid="67" grpId="2" bldLvl="0" animBg="1"/>
      <p:bldP spid="82" grpId="0"/>
      <p:bldP spid="82" grpId="1"/>
      <p:bldP spid="93" grpId="0"/>
      <p:bldP spid="92" grpId="0"/>
      <p:bldP spid="91" grpId="0"/>
      <p:bldP spid="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联系 2"/>
          <p:cNvSpPr/>
          <p:nvPr/>
        </p:nvSpPr>
        <p:spPr>
          <a:xfrm>
            <a:off x="3189786" y="1850064"/>
            <a:ext cx="2296627" cy="2296627"/>
          </a:xfrm>
          <a:prstGeom prst="flowChartConnector">
            <a:avLst/>
          </a:prstGeom>
          <a:solidFill>
            <a:srgbClr val="657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联系 3"/>
          <p:cNvSpPr/>
          <p:nvPr/>
        </p:nvSpPr>
        <p:spPr>
          <a:xfrm>
            <a:off x="2824045" y="1207426"/>
            <a:ext cx="744279" cy="744279"/>
          </a:xfrm>
          <a:prstGeom prst="flowChartConnector">
            <a:avLst/>
          </a:prstGeom>
          <a:solidFill>
            <a:srgbClr val="FF3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联系 4"/>
          <p:cNvSpPr/>
          <p:nvPr/>
        </p:nvSpPr>
        <p:spPr>
          <a:xfrm>
            <a:off x="5167421" y="1207427"/>
            <a:ext cx="744279" cy="744279"/>
          </a:xfrm>
          <a:prstGeom prst="flowChartConnector">
            <a:avLst/>
          </a:prstGeom>
          <a:solidFill>
            <a:srgbClr val="05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联系 5"/>
          <p:cNvSpPr/>
          <p:nvPr/>
        </p:nvSpPr>
        <p:spPr>
          <a:xfrm>
            <a:off x="5805365" y="2626239"/>
            <a:ext cx="744279" cy="744279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联系 8"/>
          <p:cNvSpPr/>
          <p:nvPr/>
        </p:nvSpPr>
        <p:spPr>
          <a:xfrm>
            <a:off x="5167421" y="3983286"/>
            <a:ext cx="744279" cy="744279"/>
          </a:xfrm>
          <a:prstGeom prst="flowChartConnector">
            <a:avLst/>
          </a:prstGeom>
          <a:solidFill>
            <a:srgbClr val="FF7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79566" y="1313198"/>
            <a:ext cx="688124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gency FB" panose="020B0503020202020204" pitchFamily="2" charset="0"/>
              </a:rPr>
              <a:t>     </a:t>
            </a:r>
            <a:r>
              <a:rPr lang="en-US" altLang="zh-CN" sz="2800" b="1" dirty="0">
                <a:solidFill>
                  <a:schemeClr val="bg1"/>
                </a:solidFill>
                <a:latin typeface="Agency FB" panose="020B0503020202020204" pitchFamily="2" charset="0"/>
              </a:rPr>
              <a:t>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19813" y="1322179"/>
            <a:ext cx="64622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Agency FB" panose="020B0503020202020204" pitchFamily="2" charset="0"/>
              </a:rPr>
              <a:t>  2</a:t>
            </a:r>
            <a:endParaRPr lang="zh-CN" altLang="en-US" sz="1400" dirty="0">
              <a:solidFill>
                <a:schemeClr val="bg1"/>
              </a:solidFill>
              <a:latin typeface="Agency FB" panose="020B0503020202020204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19813" y="4101473"/>
            <a:ext cx="632342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gency FB" panose="020B0503020202020204" pitchFamily="2" charset="0"/>
              </a:rPr>
              <a:t>  4</a:t>
            </a:r>
            <a:endParaRPr lang="en-US" sz="1400" dirty="0">
              <a:solidFill>
                <a:schemeClr val="bg1"/>
              </a:solidFill>
              <a:latin typeface="Agency FB" panose="020B0503020202020204" pitchFamily="2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66033" y="2738856"/>
            <a:ext cx="683612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gency FB" panose="020B0503020202020204" pitchFamily="2" charset="0"/>
              </a:rPr>
              <a:t>  3</a:t>
            </a:r>
            <a:endParaRPr lang="en-US" sz="1400" dirty="0">
              <a:solidFill>
                <a:schemeClr val="bg1"/>
              </a:solidFill>
              <a:latin typeface="Agency FB" panose="020B0503020202020204" pitchFamily="2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19662" y="1206978"/>
            <a:ext cx="197708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2400" b="1" i="1" dirty="0" smtClean="0">
                <a:solidFill>
                  <a:srgbClr val="05BEFF"/>
                </a:solidFill>
                <a:latin typeface="Agency FB" panose="020B0503020202020204" pitchFamily="2" charset="0"/>
              </a:rPr>
              <a:t>姓名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852122" y="2528199"/>
            <a:ext cx="197708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2400" b="1" i="1" dirty="0" smtClean="0">
                <a:solidFill>
                  <a:srgbClr val="FFC000"/>
                </a:solidFill>
                <a:latin typeface="Agency FB" panose="020B0503020202020204" pitchFamily="2" charset="0"/>
              </a:rPr>
              <a:t>专业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911812" y="3894483"/>
            <a:ext cx="197708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i="1" dirty="0" smtClean="0">
                <a:solidFill>
                  <a:srgbClr val="FF7809"/>
                </a:solidFill>
                <a:latin typeface="Agency FB" panose="020B0503020202020204" pitchFamily="2" charset="0"/>
              </a:rPr>
              <a:t>入学年份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80624" y="1091346"/>
            <a:ext cx="197708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2400" b="1" i="1" dirty="0" smtClean="0">
                <a:solidFill>
                  <a:srgbClr val="FFC000"/>
                </a:solidFill>
                <a:latin typeface="Agency FB" panose="020B0503020202020204" pitchFamily="2" charset="0"/>
              </a:rPr>
              <a:t>班级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082842" y="227477"/>
            <a:ext cx="3903686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b="1" i="1" spc="300" dirty="0" smtClean="0">
                <a:solidFill>
                  <a:schemeClr val="bg1"/>
                </a:solidFill>
                <a:latin typeface="Agency FB" panose="020B0503020202020204" pitchFamily="2" charset="0"/>
              </a:rPr>
              <a:t>个人中心</a:t>
            </a:r>
            <a:endParaRPr lang="zh-CN" sz="3200" b="1" i="1" spc="300" dirty="0">
              <a:solidFill>
                <a:schemeClr val="bg1"/>
              </a:solidFill>
              <a:latin typeface="Agency FB" panose="020B0503020202020204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5862" y="2672227"/>
            <a:ext cx="3903686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spc="300" dirty="0" smtClean="0">
                <a:solidFill>
                  <a:schemeClr val="bg1"/>
                </a:solidFill>
                <a:latin typeface="Agency FB" panose="020B0503020202020204" pitchFamily="2" charset="0"/>
              </a:rPr>
              <a:t>       </a:t>
            </a:r>
            <a:r>
              <a:rPr lang="zh-CN" sz="3200" b="1" i="1" spc="300" dirty="0" smtClean="0">
                <a:solidFill>
                  <a:schemeClr val="bg1"/>
                </a:solidFill>
                <a:latin typeface="Agency FB" panose="020B0503020202020204" pitchFamily="2" charset="0"/>
              </a:rPr>
              <a:t>个人信息</a:t>
            </a:r>
            <a:endParaRPr lang="zh-CN" sz="3200" b="1" i="1" spc="300" dirty="0">
              <a:solidFill>
                <a:schemeClr val="bg1"/>
              </a:solidFill>
              <a:latin typeface="Agency FB" panose="020B0503020202020204" pitchFamily="2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grpId="1" nodeType="withEffect">
                                  <p:stCondLst>
                                    <p:cond delay="725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grpId="1" nodeType="withEffect">
                                  <p:stCondLst>
                                    <p:cond delay="725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fill="hold" grpId="1" nodeType="withEffect">
                                  <p:stCondLst>
                                    <p:cond delay="725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grpId="1" nodeType="withEffect">
                                  <p:stCondLst>
                                    <p:cond delay="725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ldLvl="0" animBg="1"/>
      <p:bldP spid="4" grpId="0" bldLvl="0" animBg="1"/>
      <p:bldP spid="5" grpId="0" bldLvl="0" animBg="1"/>
      <p:bldP spid="6" grpId="0" bldLvl="0" animBg="1"/>
      <p:bldP spid="9" grpId="0" bldLvl="0" animBg="1"/>
      <p:bldP spid="16" grpId="0"/>
      <p:bldP spid="17" grpId="0"/>
      <p:bldP spid="18" grpId="0"/>
      <p:bldP spid="19" grpId="0"/>
      <p:bldP spid="20" grpId="0"/>
      <p:bldP spid="20" grpId="1"/>
      <p:bldP spid="23" grpId="0"/>
      <p:bldP spid="23" grpId="1"/>
      <p:bldP spid="26" grpId="0"/>
      <p:bldP spid="26" grpId="1"/>
      <p:bldP spid="29" grpId="0"/>
      <p:bldP spid="2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任意多边形 275"/>
          <p:cNvSpPr/>
          <p:nvPr/>
        </p:nvSpPr>
        <p:spPr>
          <a:xfrm>
            <a:off x="7366432" y="905745"/>
            <a:ext cx="964062" cy="964062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任意多边形 278"/>
          <p:cNvSpPr/>
          <p:nvPr/>
        </p:nvSpPr>
        <p:spPr>
          <a:xfrm>
            <a:off x="7366432" y="2014771"/>
            <a:ext cx="688548" cy="688548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任意多边形 279"/>
          <p:cNvSpPr/>
          <p:nvPr/>
        </p:nvSpPr>
        <p:spPr>
          <a:xfrm>
            <a:off x="6498741" y="4081311"/>
            <a:ext cx="492132" cy="492132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任意多边形 280"/>
          <p:cNvSpPr/>
          <p:nvPr/>
        </p:nvSpPr>
        <p:spPr>
          <a:xfrm>
            <a:off x="7602397" y="4096732"/>
            <a:ext cx="492132" cy="492132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任意多边形 281"/>
          <p:cNvSpPr/>
          <p:nvPr/>
        </p:nvSpPr>
        <p:spPr>
          <a:xfrm>
            <a:off x="7061591" y="3185770"/>
            <a:ext cx="368300" cy="368300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任意多边形 282"/>
          <p:cNvSpPr/>
          <p:nvPr/>
        </p:nvSpPr>
        <p:spPr>
          <a:xfrm>
            <a:off x="6810282" y="685212"/>
            <a:ext cx="492132" cy="492132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任意多边形 283"/>
          <p:cNvSpPr/>
          <p:nvPr/>
        </p:nvSpPr>
        <p:spPr>
          <a:xfrm>
            <a:off x="6378128" y="1270171"/>
            <a:ext cx="368300" cy="368300"/>
          </a:xfrm>
          <a:custGeom>
            <a:avLst/>
            <a:gdLst>
              <a:gd name="connsiteX0" fmla="*/ 774488 w 1548976"/>
              <a:gd name="connsiteY0" fmla="*/ 0 h 1548974"/>
              <a:gd name="connsiteX1" fmla="*/ 824769 w 1548976"/>
              <a:gd name="connsiteY1" fmla="*/ 2539 h 1548974"/>
              <a:gd name="connsiteX2" fmla="*/ 873010 w 1548976"/>
              <a:gd name="connsiteY2" fmla="*/ 134984 h 1548974"/>
              <a:gd name="connsiteX3" fmla="*/ 905372 w 1548976"/>
              <a:gd name="connsiteY3" fmla="*/ 138246 h 1548974"/>
              <a:gd name="connsiteX4" fmla="*/ 1009796 w 1548976"/>
              <a:gd name="connsiteY4" fmla="*/ 170661 h 1548974"/>
              <a:gd name="connsiteX5" fmla="*/ 1115268 w 1548976"/>
              <a:gd name="connsiteY5" fmla="*/ 82202 h 1548974"/>
              <a:gd name="connsiteX6" fmla="*/ 1204124 w 1548976"/>
              <a:gd name="connsiteY6" fmla="*/ 130432 h 1548974"/>
              <a:gd name="connsiteX7" fmla="*/ 1179459 w 1548976"/>
              <a:gd name="connsiteY7" fmla="*/ 270508 h 1548974"/>
              <a:gd name="connsiteX8" fmla="*/ 1233708 w 1548976"/>
              <a:gd name="connsiteY8" fmla="*/ 315267 h 1548974"/>
              <a:gd name="connsiteX9" fmla="*/ 1278466 w 1548976"/>
              <a:gd name="connsiteY9" fmla="*/ 369515 h 1548974"/>
              <a:gd name="connsiteX10" fmla="*/ 1418543 w 1548976"/>
              <a:gd name="connsiteY10" fmla="*/ 344850 h 1548974"/>
              <a:gd name="connsiteX11" fmla="*/ 1466772 w 1548976"/>
              <a:gd name="connsiteY11" fmla="*/ 433705 h 1548974"/>
              <a:gd name="connsiteX12" fmla="*/ 1378313 w 1548976"/>
              <a:gd name="connsiteY12" fmla="*/ 539177 h 1548974"/>
              <a:gd name="connsiteX13" fmla="*/ 1410729 w 1548976"/>
              <a:gd name="connsiteY13" fmla="*/ 643603 h 1548974"/>
              <a:gd name="connsiteX14" fmla="*/ 1413991 w 1548976"/>
              <a:gd name="connsiteY14" fmla="*/ 675964 h 1548974"/>
              <a:gd name="connsiteX15" fmla="*/ 1546437 w 1548976"/>
              <a:gd name="connsiteY15" fmla="*/ 724206 h 1548974"/>
              <a:gd name="connsiteX16" fmla="*/ 1548976 w 1548976"/>
              <a:gd name="connsiteY16" fmla="*/ 774487 h 1548974"/>
              <a:gd name="connsiteX17" fmla="*/ 1546437 w 1548976"/>
              <a:gd name="connsiteY17" fmla="*/ 824767 h 1548974"/>
              <a:gd name="connsiteX18" fmla="*/ 1413991 w 1548976"/>
              <a:gd name="connsiteY18" fmla="*/ 873009 h 1548974"/>
              <a:gd name="connsiteX19" fmla="*/ 1410729 w 1548976"/>
              <a:gd name="connsiteY19" fmla="*/ 905371 h 1548974"/>
              <a:gd name="connsiteX20" fmla="*/ 1378313 w 1548976"/>
              <a:gd name="connsiteY20" fmla="*/ 1009796 h 1548974"/>
              <a:gd name="connsiteX21" fmla="*/ 1466773 w 1548976"/>
              <a:gd name="connsiteY21" fmla="*/ 1115269 h 1548974"/>
              <a:gd name="connsiteX22" fmla="*/ 1418544 w 1548976"/>
              <a:gd name="connsiteY22" fmla="*/ 1204123 h 1548974"/>
              <a:gd name="connsiteX23" fmla="*/ 1278468 w 1548976"/>
              <a:gd name="connsiteY23" fmla="*/ 1179458 h 1548974"/>
              <a:gd name="connsiteX24" fmla="*/ 1233708 w 1548976"/>
              <a:gd name="connsiteY24" fmla="*/ 1233707 h 1548974"/>
              <a:gd name="connsiteX25" fmla="*/ 1179459 w 1548976"/>
              <a:gd name="connsiteY25" fmla="*/ 1278467 h 1548974"/>
              <a:gd name="connsiteX26" fmla="*/ 1204124 w 1548976"/>
              <a:gd name="connsiteY26" fmla="*/ 1418543 h 1548974"/>
              <a:gd name="connsiteX27" fmla="*/ 1115269 w 1548976"/>
              <a:gd name="connsiteY27" fmla="*/ 1466772 h 1548974"/>
              <a:gd name="connsiteX28" fmla="*/ 1009797 w 1548976"/>
              <a:gd name="connsiteY28" fmla="*/ 1378313 h 1548974"/>
              <a:gd name="connsiteX29" fmla="*/ 905372 w 1548976"/>
              <a:gd name="connsiteY29" fmla="*/ 1410728 h 1548974"/>
              <a:gd name="connsiteX30" fmla="*/ 873009 w 1548976"/>
              <a:gd name="connsiteY30" fmla="*/ 1413990 h 1548974"/>
              <a:gd name="connsiteX31" fmla="*/ 824768 w 1548976"/>
              <a:gd name="connsiteY31" fmla="*/ 1546435 h 1548974"/>
              <a:gd name="connsiteX32" fmla="*/ 774488 w 1548976"/>
              <a:gd name="connsiteY32" fmla="*/ 1548974 h 1548974"/>
              <a:gd name="connsiteX33" fmla="*/ 724206 w 1548976"/>
              <a:gd name="connsiteY33" fmla="*/ 1546435 h 1548974"/>
              <a:gd name="connsiteX34" fmla="*/ 675965 w 1548976"/>
              <a:gd name="connsiteY34" fmla="*/ 1413990 h 1548974"/>
              <a:gd name="connsiteX35" fmla="*/ 643604 w 1548976"/>
              <a:gd name="connsiteY35" fmla="*/ 1410728 h 1548974"/>
              <a:gd name="connsiteX36" fmla="*/ 539178 w 1548976"/>
              <a:gd name="connsiteY36" fmla="*/ 1378312 h 1548974"/>
              <a:gd name="connsiteX37" fmla="*/ 433706 w 1548976"/>
              <a:gd name="connsiteY37" fmla="*/ 1466771 h 1548974"/>
              <a:gd name="connsiteX38" fmla="*/ 344851 w 1548976"/>
              <a:gd name="connsiteY38" fmla="*/ 1418542 h 1548974"/>
              <a:gd name="connsiteX39" fmla="*/ 369516 w 1548976"/>
              <a:gd name="connsiteY39" fmla="*/ 1278466 h 1548974"/>
              <a:gd name="connsiteX40" fmla="*/ 315268 w 1548976"/>
              <a:gd name="connsiteY40" fmla="*/ 1233707 h 1548974"/>
              <a:gd name="connsiteX41" fmla="*/ 270509 w 1548976"/>
              <a:gd name="connsiteY41" fmla="*/ 1179458 h 1548974"/>
              <a:gd name="connsiteX42" fmla="*/ 130432 w 1548976"/>
              <a:gd name="connsiteY42" fmla="*/ 1204123 h 1548974"/>
              <a:gd name="connsiteX43" fmla="*/ 82203 w 1548976"/>
              <a:gd name="connsiteY43" fmla="*/ 1115267 h 1548974"/>
              <a:gd name="connsiteX44" fmla="*/ 170662 w 1548976"/>
              <a:gd name="connsiteY44" fmla="*/ 1009795 h 1548974"/>
              <a:gd name="connsiteX45" fmla="*/ 138247 w 1548976"/>
              <a:gd name="connsiteY45" fmla="*/ 905371 h 1548974"/>
              <a:gd name="connsiteX46" fmla="*/ 134985 w 1548976"/>
              <a:gd name="connsiteY46" fmla="*/ 873009 h 1548974"/>
              <a:gd name="connsiteX47" fmla="*/ 2539 w 1548976"/>
              <a:gd name="connsiteY47" fmla="*/ 824767 h 1548974"/>
              <a:gd name="connsiteX48" fmla="*/ 0 w 1548976"/>
              <a:gd name="connsiteY48" fmla="*/ 774487 h 1548974"/>
              <a:gd name="connsiteX49" fmla="*/ 2539 w 1548976"/>
              <a:gd name="connsiteY49" fmla="*/ 724205 h 1548974"/>
              <a:gd name="connsiteX50" fmla="*/ 134985 w 1548976"/>
              <a:gd name="connsiteY50" fmla="*/ 675963 h 1548974"/>
              <a:gd name="connsiteX51" fmla="*/ 138247 w 1548976"/>
              <a:gd name="connsiteY51" fmla="*/ 643603 h 1548974"/>
              <a:gd name="connsiteX52" fmla="*/ 170663 w 1548976"/>
              <a:gd name="connsiteY52" fmla="*/ 539179 h 1548974"/>
              <a:gd name="connsiteX53" fmla="*/ 82203 w 1548976"/>
              <a:gd name="connsiteY53" fmla="*/ 433706 h 1548974"/>
              <a:gd name="connsiteX54" fmla="*/ 130433 w 1548976"/>
              <a:gd name="connsiteY54" fmla="*/ 344850 h 1548974"/>
              <a:gd name="connsiteX55" fmla="*/ 270510 w 1548976"/>
              <a:gd name="connsiteY55" fmla="*/ 369515 h 1548974"/>
              <a:gd name="connsiteX56" fmla="*/ 315268 w 1548976"/>
              <a:gd name="connsiteY56" fmla="*/ 315267 h 1548974"/>
              <a:gd name="connsiteX57" fmla="*/ 369516 w 1548976"/>
              <a:gd name="connsiteY57" fmla="*/ 270509 h 1548974"/>
              <a:gd name="connsiteX58" fmla="*/ 344851 w 1548976"/>
              <a:gd name="connsiteY58" fmla="*/ 130432 h 1548974"/>
              <a:gd name="connsiteX59" fmla="*/ 433708 w 1548976"/>
              <a:gd name="connsiteY59" fmla="*/ 82203 h 1548974"/>
              <a:gd name="connsiteX60" fmla="*/ 539179 w 1548976"/>
              <a:gd name="connsiteY60" fmla="*/ 170662 h 1548974"/>
              <a:gd name="connsiteX61" fmla="*/ 643604 w 1548976"/>
              <a:gd name="connsiteY61" fmla="*/ 138246 h 1548974"/>
              <a:gd name="connsiteX62" fmla="*/ 675964 w 1548976"/>
              <a:gd name="connsiteY62" fmla="*/ 134984 h 1548974"/>
              <a:gd name="connsiteX63" fmla="*/ 724206 w 1548976"/>
              <a:gd name="connsiteY63" fmla="*/ 2539 h 154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48976" h="1548974">
                <a:moveTo>
                  <a:pt x="774488" y="0"/>
                </a:moveTo>
                <a:lnTo>
                  <a:pt x="824769" y="2539"/>
                </a:lnTo>
                <a:lnTo>
                  <a:pt x="873010" y="134984"/>
                </a:lnTo>
                <a:lnTo>
                  <a:pt x="905372" y="138246"/>
                </a:lnTo>
                <a:lnTo>
                  <a:pt x="1009796" y="170661"/>
                </a:lnTo>
                <a:lnTo>
                  <a:pt x="1115268" y="82202"/>
                </a:lnTo>
                <a:lnTo>
                  <a:pt x="1204124" y="130432"/>
                </a:lnTo>
                <a:lnTo>
                  <a:pt x="1179459" y="270508"/>
                </a:lnTo>
                <a:lnTo>
                  <a:pt x="1233708" y="315267"/>
                </a:lnTo>
                <a:lnTo>
                  <a:pt x="1278466" y="369515"/>
                </a:lnTo>
                <a:lnTo>
                  <a:pt x="1418543" y="344850"/>
                </a:lnTo>
                <a:lnTo>
                  <a:pt x="1466772" y="433705"/>
                </a:lnTo>
                <a:lnTo>
                  <a:pt x="1378313" y="539177"/>
                </a:lnTo>
                <a:lnTo>
                  <a:pt x="1410729" y="643603"/>
                </a:lnTo>
                <a:lnTo>
                  <a:pt x="1413991" y="675964"/>
                </a:lnTo>
                <a:lnTo>
                  <a:pt x="1546437" y="724206"/>
                </a:lnTo>
                <a:lnTo>
                  <a:pt x="1548976" y="774487"/>
                </a:lnTo>
                <a:lnTo>
                  <a:pt x="1546437" y="824767"/>
                </a:lnTo>
                <a:lnTo>
                  <a:pt x="1413991" y="873009"/>
                </a:lnTo>
                <a:lnTo>
                  <a:pt x="1410729" y="905371"/>
                </a:lnTo>
                <a:lnTo>
                  <a:pt x="1378313" y="1009796"/>
                </a:lnTo>
                <a:lnTo>
                  <a:pt x="1466773" y="1115269"/>
                </a:lnTo>
                <a:lnTo>
                  <a:pt x="1418544" y="1204123"/>
                </a:lnTo>
                <a:lnTo>
                  <a:pt x="1278468" y="1179458"/>
                </a:lnTo>
                <a:lnTo>
                  <a:pt x="1233708" y="1233707"/>
                </a:lnTo>
                <a:lnTo>
                  <a:pt x="1179459" y="1278467"/>
                </a:lnTo>
                <a:lnTo>
                  <a:pt x="1204124" y="1418543"/>
                </a:lnTo>
                <a:lnTo>
                  <a:pt x="1115269" y="1466772"/>
                </a:lnTo>
                <a:lnTo>
                  <a:pt x="1009797" y="1378313"/>
                </a:lnTo>
                <a:lnTo>
                  <a:pt x="905372" y="1410728"/>
                </a:lnTo>
                <a:lnTo>
                  <a:pt x="873009" y="1413990"/>
                </a:lnTo>
                <a:lnTo>
                  <a:pt x="824768" y="1546435"/>
                </a:lnTo>
                <a:lnTo>
                  <a:pt x="774488" y="1548974"/>
                </a:lnTo>
                <a:lnTo>
                  <a:pt x="724206" y="1546435"/>
                </a:lnTo>
                <a:lnTo>
                  <a:pt x="675965" y="1413990"/>
                </a:lnTo>
                <a:lnTo>
                  <a:pt x="643604" y="1410728"/>
                </a:lnTo>
                <a:lnTo>
                  <a:pt x="539178" y="1378312"/>
                </a:lnTo>
                <a:lnTo>
                  <a:pt x="433706" y="1466771"/>
                </a:lnTo>
                <a:lnTo>
                  <a:pt x="344851" y="1418542"/>
                </a:lnTo>
                <a:lnTo>
                  <a:pt x="369516" y="1278466"/>
                </a:lnTo>
                <a:lnTo>
                  <a:pt x="315268" y="1233707"/>
                </a:lnTo>
                <a:lnTo>
                  <a:pt x="270509" y="1179458"/>
                </a:lnTo>
                <a:lnTo>
                  <a:pt x="130432" y="1204123"/>
                </a:lnTo>
                <a:lnTo>
                  <a:pt x="82203" y="1115267"/>
                </a:lnTo>
                <a:lnTo>
                  <a:pt x="170662" y="1009795"/>
                </a:lnTo>
                <a:lnTo>
                  <a:pt x="138247" y="905371"/>
                </a:lnTo>
                <a:lnTo>
                  <a:pt x="134985" y="873009"/>
                </a:lnTo>
                <a:lnTo>
                  <a:pt x="2539" y="824767"/>
                </a:lnTo>
                <a:lnTo>
                  <a:pt x="0" y="774487"/>
                </a:lnTo>
                <a:lnTo>
                  <a:pt x="2539" y="724205"/>
                </a:lnTo>
                <a:lnTo>
                  <a:pt x="134985" y="675963"/>
                </a:lnTo>
                <a:lnTo>
                  <a:pt x="138247" y="643603"/>
                </a:lnTo>
                <a:lnTo>
                  <a:pt x="170663" y="539179"/>
                </a:lnTo>
                <a:lnTo>
                  <a:pt x="82203" y="433706"/>
                </a:lnTo>
                <a:lnTo>
                  <a:pt x="130433" y="344850"/>
                </a:lnTo>
                <a:lnTo>
                  <a:pt x="270510" y="369515"/>
                </a:lnTo>
                <a:lnTo>
                  <a:pt x="315268" y="315267"/>
                </a:lnTo>
                <a:lnTo>
                  <a:pt x="369516" y="270509"/>
                </a:lnTo>
                <a:lnTo>
                  <a:pt x="344851" y="130432"/>
                </a:lnTo>
                <a:lnTo>
                  <a:pt x="433708" y="82203"/>
                </a:lnTo>
                <a:lnTo>
                  <a:pt x="539179" y="170662"/>
                </a:lnTo>
                <a:lnTo>
                  <a:pt x="643604" y="138246"/>
                </a:lnTo>
                <a:lnTo>
                  <a:pt x="675964" y="134984"/>
                </a:lnTo>
                <a:lnTo>
                  <a:pt x="724206" y="25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168605" y="421873"/>
            <a:ext cx="2342252" cy="4276470"/>
            <a:chOff x="6168605" y="421873"/>
            <a:chExt cx="2342252" cy="4276470"/>
          </a:xfrm>
        </p:grpSpPr>
        <p:sp>
          <p:nvSpPr>
            <p:cNvPr id="10" name="流程图: 联系 9"/>
            <p:cNvSpPr/>
            <p:nvPr/>
          </p:nvSpPr>
          <p:spPr>
            <a:xfrm>
              <a:off x="6168605" y="196085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流程图: 联系 284"/>
            <p:cNvSpPr/>
            <p:nvPr/>
          </p:nvSpPr>
          <p:spPr>
            <a:xfrm>
              <a:off x="6170990" y="188038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流程图: 联系 285"/>
            <p:cNvSpPr/>
            <p:nvPr/>
          </p:nvSpPr>
          <p:spPr>
            <a:xfrm>
              <a:off x="6196968" y="166771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流程图: 联系 286"/>
            <p:cNvSpPr/>
            <p:nvPr/>
          </p:nvSpPr>
          <p:spPr>
            <a:xfrm>
              <a:off x="6216992" y="148577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流程图: 联系 287"/>
            <p:cNvSpPr/>
            <p:nvPr/>
          </p:nvSpPr>
          <p:spPr>
            <a:xfrm>
              <a:off x="6223940" y="138388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流程图: 联系 288"/>
            <p:cNvSpPr/>
            <p:nvPr/>
          </p:nvSpPr>
          <p:spPr>
            <a:xfrm>
              <a:off x="6243021" y="117289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流程图: 联系 289"/>
            <p:cNvSpPr/>
            <p:nvPr/>
          </p:nvSpPr>
          <p:spPr>
            <a:xfrm>
              <a:off x="6251643" y="106792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流程图: 联系 290"/>
            <p:cNvSpPr/>
            <p:nvPr/>
          </p:nvSpPr>
          <p:spPr>
            <a:xfrm>
              <a:off x="6251852" y="96961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流程图: 联系 291"/>
            <p:cNvSpPr/>
            <p:nvPr/>
          </p:nvSpPr>
          <p:spPr>
            <a:xfrm>
              <a:off x="6280027" y="75861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流程图: 联系 292"/>
            <p:cNvSpPr/>
            <p:nvPr/>
          </p:nvSpPr>
          <p:spPr>
            <a:xfrm>
              <a:off x="6291545" y="56735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流程图: 联系 293"/>
            <p:cNvSpPr/>
            <p:nvPr/>
          </p:nvSpPr>
          <p:spPr>
            <a:xfrm>
              <a:off x="6408719" y="52510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流程图: 联系 294"/>
            <p:cNvSpPr/>
            <p:nvPr/>
          </p:nvSpPr>
          <p:spPr>
            <a:xfrm>
              <a:off x="6532600" y="49062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流程图: 联系 295"/>
            <p:cNvSpPr/>
            <p:nvPr/>
          </p:nvSpPr>
          <p:spPr>
            <a:xfrm>
              <a:off x="6656481" y="46094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流程图: 联系 296"/>
            <p:cNvSpPr/>
            <p:nvPr/>
          </p:nvSpPr>
          <p:spPr>
            <a:xfrm>
              <a:off x="6801948" y="44325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流程图: 联系 297"/>
            <p:cNvSpPr/>
            <p:nvPr/>
          </p:nvSpPr>
          <p:spPr>
            <a:xfrm>
              <a:off x="6951997" y="43032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流程图: 联系 298"/>
            <p:cNvSpPr/>
            <p:nvPr/>
          </p:nvSpPr>
          <p:spPr>
            <a:xfrm>
              <a:off x="7127142" y="42187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流程图: 联系 299"/>
            <p:cNvSpPr/>
            <p:nvPr/>
          </p:nvSpPr>
          <p:spPr>
            <a:xfrm>
              <a:off x="7307242" y="43032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流程图: 联系 300"/>
            <p:cNvSpPr/>
            <p:nvPr/>
          </p:nvSpPr>
          <p:spPr>
            <a:xfrm>
              <a:off x="7616594" y="47646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流程图: 联系 301"/>
            <p:cNvSpPr/>
            <p:nvPr/>
          </p:nvSpPr>
          <p:spPr>
            <a:xfrm>
              <a:off x="7714887" y="51935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流程图: 联系 302"/>
            <p:cNvSpPr/>
            <p:nvPr/>
          </p:nvSpPr>
          <p:spPr>
            <a:xfrm>
              <a:off x="7946000" y="63735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流程图: 联系 303"/>
            <p:cNvSpPr/>
            <p:nvPr/>
          </p:nvSpPr>
          <p:spPr>
            <a:xfrm>
              <a:off x="8035173" y="69808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流程图: 联系 304"/>
            <p:cNvSpPr/>
            <p:nvPr/>
          </p:nvSpPr>
          <p:spPr>
            <a:xfrm>
              <a:off x="8209782" y="87222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流程图: 联系 305"/>
            <p:cNvSpPr/>
            <p:nvPr/>
          </p:nvSpPr>
          <p:spPr>
            <a:xfrm>
              <a:off x="8281246" y="97605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流程图: 联系 306"/>
            <p:cNvSpPr/>
            <p:nvPr/>
          </p:nvSpPr>
          <p:spPr>
            <a:xfrm>
              <a:off x="8380233" y="119644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流程图: 联系 307"/>
            <p:cNvSpPr/>
            <p:nvPr/>
          </p:nvSpPr>
          <p:spPr>
            <a:xfrm>
              <a:off x="8413046" y="129363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流程图: 联系 308"/>
            <p:cNvSpPr/>
            <p:nvPr/>
          </p:nvSpPr>
          <p:spPr>
            <a:xfrm>
              <a:off x="8451501" y="156821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流程图: 联系 309"/>
            <p:cNvSpPr/>
            <p:nvPr/>
          </p:nvSpPr>
          <p:spPr>
            <a:xfrm>
              <a:off x="8443917" y="168940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流程图: 联系 310"/>
            <p:cNvSpPr/>
            <p:nvPr/>
          </p:nvSpPr>
          <p:spPr>
            <a:xfrm>
              <a:off x="8389850" y="201691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流程图: 联系 311"/>
            <p:cNvSpPr/>
            <p:nvPr/>
          </p:nvSpPr>
          <p:spPr>
            <a:xfrm>
              <a:off x="8353690" y="212727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流程图: 联系 312"/>
            <p:cNvSpPr/>
            <p:nvPr/>
          </p:nvSpPr>
          <p:spPr>
            <a:xfrm>
              <a:off x="8257735" y="239054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流程图: 联系 313"/>
            <p:cNvSpPr/>
            <p:nvPr/>
          </p:nvSpPr>
          <p:spPr>
            <a:xfrm>
              <a:off x="8196402" y="251786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流程图: 联系 314"/>
            <p:cNvSpPr/>
            <p:nvPr/>
          </p:nvSpPr>
          <p:spPr>
            <a:xfrm>
              <a:off x="8058662" y="277817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流程图: 联系 315"/>
            <p:cNvSpPr/>
            <p:nvPr/>
          </p:nvSpPr>
          <p:spPr>
            <a:xfrm>
              <a:off x="8004250" y="285410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流程图: 联系 316"/>
            <p:cNvSpPr/>
            <p:nvPr/>
          </p:nvSpPr>
          <p:spPr>
            <a:xfrm>
              <a:off x="7838574" y="309260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流程图: 联系 317"/>
            <p:cNvSpPr/>
            <p:nvPr/>
          </p:nvSpPr>
          <p:spPr>
            <a:xfrm>
              <a:off x="7771122" y="320502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流程图: 联系 318"/>
            <p:cNvSpPr/>
            <p:nvPr/>
          </p:nvSpPr>
          <p:spPr>
            <a:xfrm>
              <a:off x="7614010" y="340774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流程图: 联系 319"/>
            <p:cNvSpPr/>
            <p:nvPr/>
          </p:nvSpPr>
          <p:spPr>
            <a:xfrm>
              <a:off x="7545680" y="350092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流程图: 联系 320"/>
            <p:cNvSpPr/>
            <p:nvPr/>
          </p:nvSpPr>
          <p:spPr>
            <a:xfrm>
              <a:off x="7450740" y="362157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流程图: 联系 321"/>
            <p:cNvSpPr/>
            <p:nvPr/>
          </p:nvSpPr>
          <p:spPr>
            <a:xfrm>
              <a:off x="7290649" y="380610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流程图: 联系 322"/>
            <p:cNvSpPr/>
            <p:nvPr/>
          </p:nvSpPr>
          <p:spPr>
            <a:xfrm>
              <a:off x="7234590" y="388549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流程图: 联系 323"/>
            <p:cNvSpPr/>
            <p:nvPr/>
          </p:nvSpPr>
          <p:spPr>
            <a:xfrm>
              <a:off x="7291753" y="393342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流程图: 联系 324"/>
            <p:cNvSpPr/>
            <p:nvPr/>
          </p:nvSpPr>
          <p:spPr>
            <a:xfrm>
              <a:off x="7442274" y="393342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流程图: 联系 325"/>
            <p:cNvSpPr/>
            <p:nvPr/>
          </p:nvSpPr>
          <p:spPr>
            <a:xfrm>
              <a:off x="7595314" y="393342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流程图: 联系 326"/>
            <p:cNvSpPr/>
            <p:nvPr/>
          </p:nvSpPr>
          <p:spPr>
            <a:xfrm>
              <a:off x="7717660" y="393342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流程图: 联系 327"/>
            <p:cNvSpPr/>
            <p:nvPr/>
          </p:nvSpPr>
          <p:spPr>
            <a:xfrm>
              <a:off x="7866540" y="392588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流程图: 联系 328"/>
            <p:cNvSpPr/>
            <p:nvPr/>
          </p:nvSpPr>
          <p:spPr>
            <a:xfrm>
              <a:off x="8014868" y="391517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流程图: 联系 329"/>
            <p:cNvSpPr/>
            <p:nvPr/>
          </p:nvSpPr>
          <p:spPr>
            <a:xfrm>
              <a:off x="8166724" y="389620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流程图: 联系 330"/>
            <p:cNvSpPr/>
            <p:nvPr/>
          </p:nvSpPr>
          <p:spPr>
            <a:xfrm>
              <a:off x="8281246" y="387925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流程图: 联系 331"/>
            <p:cNvSpPr/>
            <p:nvPr/>
          </p:nvSpPr>
          <p:spPr>
            <a:xfrm>
              <a:off x="8231936" y="402016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流程图: 联系 332"/>
            <p:cNvSpPr/>
            <p:nvPr/>
          </p:nvSpPr>
          <p:spPr>
            <a:xfrm>
              <a:off x="8196402" y="414689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流程图: 联系 333"/>
            <p:cNvSpPr/>
            <p:nvPr/>
          </p:nvSpPr>
          <p:spPr>
            <a:xfrm>
              <a:off x="8166724" y="428018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流程图: 联系 334"/>
            <p:cNvSpPr/>
            <p:nvPr/>
          </p:nvSpPr>
          <p:spPr>
            <a:xfrm>
              <a:off x="8130724" y="441577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流程图: 联系 335"/>
            <p:cNvSpPr/>
            <p:nvPr/>
          </p:nvSpPr>
          <p:spPr>
            <a:xfrm>
              <a:off x="8101046" y="454091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流程图: 联系 336"/>
            <p:cNvSpPr/>
            <p:nvPr/>
          </p:nvSpPr>
          <p:spPr>
            <a:xfrm>
              <a:off x="8073463" y="463345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流程图: 联系 337"/>
            <p:cNvSpPr/>
            <p:nvPr/>
          </p:nvSpPr>
          <p:spPr>
            <a:xfrm>
              <a:off x="7944894" y="463149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流程图: 联系 338"/>
            <p:cNvSpPr/>
            <p:nvPr/>
          </p:nvSpPr>
          <p:spPr>
            <a:xfrm>
              <a:off x="7703820" y="463256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流程图: 联系 339"/>
            <p:cNvSpPr/>
            <p:nvPr/>
          </p:nvSpPr>
          <p:spPr>
            <a:xfrm>
              <a:off x="7611454" y="463256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流程图: 联系 340"/>
            <p:cNvSpPr/>
            <p:nvPr/>
          </p:nvSpPr>
          <p:spPr>
            <a:xfrm>
              <a:off x="7360157" y="462629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流程图: 联系 341"/>
            <p:cNvSpPr/>
            <p:nvPr/>
          </p:nvSpPr>
          <p:spPr>
            <a:xfrm>
              <a:off x="7245741" y="463149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流程图: 联系 342"/>
            <p:cNvSpPr/>
            <p:nvPr/>
          </p:nvSpPr>
          <p:spPr>
            <a:xfrm>
              <a:off x="6969442" y="462958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流程图: 联系 343"/>
            <p:cNvSpPr/>
            <p:nvPr/>
          </p:nvSpPr>
          <p:spPr>
            <a:xfrm>
              <a:off x="6843795" y="463018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流程图: 联系 344"/>
            <p:cNvSpPr/>
            <p:nvPr/>
          </p:nvSpPr>
          <p:spPr>
            <a:xfrm>
              <a:off x="6608967" y="462891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流程图: 联系 345"/>
            <p:cNvSpPr/>
            <p:nvPr/>
          </p:nvSpPr>
          <p:spPr>
            <a:xfrm>
              <a:off x="6510076" y="462875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流程图: 联系 346"/>
            <p:cNvSpPr/>
            <p:nvPr/>
          </p:nvSpPr>
          <p:spPr>
            <a:xfrm>
              <a:off x="6357679" y="463209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流程图: 联系 347"/>
            <p:cNvSpPr/>
            <p:nvPr/>
          </p:nvSpPr>
          <p:spPr>
            <a:xfrm>
              <a:off x="6309395" y="453522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流程图: 联系 348"/>
            <p:cNvSpPr/>
            <p:nvPr/>
          </p:nvSpPr>
          <p:spPr>
            <a:xfrm>
              <a:off x="6268477" y="445499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流程图: 联系 349"/>
            <p:cNvSpPr/>
            <p:nvPr/>
          </p:nvSpPr>
          <p:spPr>
            <a:xfrm>
              <a:off x="6238799" y="439946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流程图: 联系 350"/>
            <p:cNvSpPr/>
            <p:nvPr/>
          </p:nvSpPr>
          <p:spPr>
            <a:xfrm>
              <a:off x="6290452" y="430775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流程图: 联系 351"/>
            <p:cNvSpPr/>
            <p:nvPr/>
          </p:nvSpPr>
          <p:spPr>
            <a:xfrm>
              <a:off x="6359063" y="418731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流程图: 联系 352"/>
            <p:cNvSpPr/>
            <p:nvPr/>
          </p:nvSpPr>
          <p:spPr>
            <a:xfrm>
              <a:off x="6421525" y="406705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流程图: 联系 353"/>
            <p:cNvSpPr/>
            <p:nvPr/>
          </p:nvSpPr>
          <p:spPr>
            <a:xfrm>
              <a:off x="6488178" y="395064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流程图: 联系 354"/>
            <p:cNvSpPr/>
            <p:nvPr/>
          </p:nvSpPr>
          <p:spPr>
            <a:xfrm>
              <a:off x="6551613" y="383399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流程图: 联系 355"/>
            <p:cNvSpPr/>
            <p:nvPr/>
          </p:nvSpPr>
          <p:spPr>
            <a:xfrm>
              <a:off x="6610969" y="372679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流程图: 联系 356"/>
            <p:cNvSpPr/>
            <p:nvPr/>
          </p:nvSpPr>
          <p:spPr>
            <a:xfrm>
              <a:off x="6664765" y="362397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流程图: 联系 357"/>
            <p:cNvSpPr/>
            <p:nvPr/>
          </p:nvSpPr>
          <p:spPr>
            <a:xfrm>
              <a:off x="6721859" y="350213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流程图: 联系 358"/>
            <p:cNvSpPr/>
            <p:nvPr/>
          </p:nvSpPr>
          <p:spPr>
            <a:xfrm>
              <a:off x="6786473" y="334841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流程图: 联系 359"/>
            <p:cNvSpPr/>
            <p:nvPr/>
          </p:nvSpPr>
          <p:spPr>
            <a:xfrm>
              <a:off x="6841414" y="322630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流程图: 联系 360"/>
            <p:cNvSpPr/>
            <p:nvPr/>
          </p:nvSpPr>
          <p:spPr>
            <a:xfrm>
              <a:off x="6894394" y="307296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流程图: 联系 361"/>
            <p:cNvSpPr/>
            <p:nvPr/>
          </p:nvSpPr>
          <p:spPr>
            <a:xfrm>
              <a:off x="6934836" y="293810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流程图: 联系 362"/>
            <p:cNvSpPr/>
            <p:nvPr/>
          </p:nvSpPr>
          <p:spPr>
            <a:xfrm>
              <a:off x="6970949" y="279517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流程图: 联系 363"/>
            <p:cNvSpPr/>
            <p:nvPr/>
          </p:nvSpPr>
          <p:spPr>
            <a:xfrm>
              <a:off x="6990873" y="265680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流程图: 联系 364"/>
            <p:cNvSpPr/>
            <p:nvPr/>
          </p:nvSpPr>
          <p:spPr>
            <a:xfrm>
              <a:off x="7010165" y="251925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流程图: 联系 365"/>
            <p:cNvSpPr/>
            <p:nvPr/>
          </p:nvSpPr>
          <p:spPr>
            <a:xfrm>
              <a:off x="7000627" y="236218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流程图: 联系 366"/>
            <p:cNvSpPr/>
            <p:nvPr/>
          </p:nvSpPr>
          <p:spPr>
            <a:xfrm>
              <a:off x="6926755" y="212817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流程图: 联系 367"/>
            <p:cNvSpPr/>
            <p:nvPr/>
          </p:nvSpPr>
          <p:spPr>
            <a:xfrm>
              <a:off x="6975069" y="224035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流程图: 联系 368"/>
            <p:cNvSpPr/>
            <p:nvPr/>
          </p:nvSpPr>
          <p:spPr>
            <a:xfrm>
              <a:off x="6861069" y="204754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流程图: 联系 369"/>
            <p:cNvSpPr/>
            <p:nvPr/>
          </p:nvSpPr>
          <p:spPr>
            <a:xfrm>
              <a:off x="6772270" y="197299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流程图: 联系 370"/>
            <p:cNvSpPr/>
            <p:nvPr/>
          </p:nvSpPr>
          <p:spPr>
            <a:xfrm>
              <a:off x="6636185" y="191303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流程图: 联系 371"/>
            <p:cNvSpPr/>
            <p:nvPr/>
          </p:nvSpPr>
          <p:spPr>
            <a:xfrm>
              <a:off x="6480398" y="189146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流程图: 联系 372"/>
            <p:cNvSpPr/>
            <p:nvPr/>
          </p:nvSpPr>
          <p:spPr>
            <a:xfrm>
              <a:off x="6357679" y="190150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流程图: 联系 373"/>
            <p:cNvSpPr/>
            <p:nvPr/>
          </p:nvSpPr>
          <p:spPr>
            <a:xfrm>
              <a:off x="6257978" y="193117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流程图: 联系 374"/>
            <p:cNvSpPr/>
            <p:nvPr/>
          </p:nvSpPr>
          <p:spPr>
            <a:xfrm>
              <a:off x="6610969" y="1038291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流程图: 联系 375"/>
            <p:cNvSpPr/>
            <p:nvPr/>
          </p:nvSpPr>
          <p:spPr>
            <a:xfrm>
              <a:off x="6371638" y="651869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流程图: 联系 376"/>
            <p:cNvSpPr/>
            <p:nvPr/>
          </p:nvSpPr>
          <p:spPr>
            <a:xfrm>
              <a:off x="7321954" y="808911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流程图: 联系 377"/>
            <p:cNvSpPr/>
            <p:nvPr/>
          </p:nvSpPr>
          <p:spPr>
            <a:xfrm>
              <a:off x="7106932" y="1229360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流程图: 联系 378"/>
            <p:cNvSpPr/>
            <p:nvPr/>
          </p:nvSpPr>
          <p:spPr>
            <a:xfrm>
              <a:off x="7863395" y="1854133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流程图: 联系 379"/>
            <p:cNvSpPr/>
            <p:nvPr/>
          </p:nvSpPr>
          <p:spPr>
            <a:xfrm>
              <a:off x="7273406" y="1769427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流程图: 联系 380"/>
            <p:cNvSpPr/>
            <p:nvPr/>
          </p:nvSpPr>
          <p:spPr>
            <a:xfrm>
              <a:off x="6575724" y="1623611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流程图: 联系 381"/>
            <p:cNvSpPr/>
            <p:nvPr/>
          </p:nvSpPr>
          <p:spPr>
            <a:xfrm>
              <a:off x="7117148" y="2188753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流程图: 联系 382"/>
            <p:cNvSpPr/>
            <p:nvPr/>
          </p:nvSpPr>
          <p:spPr>
            <a:xfrm>
              <a:off x="7742597" y="2694350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流程图: 联系 383"/>
            <p:cNvSpPr/>
            <p:nvPr/>
          </p:nvSpPr>
          <p:spPr>
            <a:xfrm>
              <a:off x="7452224" y="3163426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流程图: 联系 384"/>
            <p:cNvSpPr/>
            <p:nvPr/>
          </p:nvSpPr>
          <p:spPr>
            <a:xfrm>
              <a:off x="7127161" y="3573772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流程图: 联系 385"/>
            <p:cNvSpPr/>
            <p:nvPr/>
          </p:nvSpPr>
          <p:spPr>
            <a:xfrm>
              <a:off x="6610372" y="3826114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流程图: 联系 386"/>
            <p:cNvSpPr/>
            <p:nvPr/>
          </p:nvSpPr>
          <p:spPr>
            <a:xfrm>
              <a:off x="6948120" y="4379209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流程图: 联系 387"/>
            <p:cNvSpPr/>
            <p:nvPr/>
          </p:nvSpPr>
          <p:spPr>
            <a:xfrm>
              <a:off x="7381310" y="4389772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流程图: 联系 388"/>
            <p:cNvSpPr/>
            <p:nvPr/>
          </p:nvSpPr>
          <p:spPr>
            <a:xfrm>
              <a:off x="7404111" y="4029174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流程图: 联系 389"/>
            <p:cNvSpPr/>
            <p:nvPr/>
          </p:nvSpPr>
          <p:spPr>
            <a:xfrm>
              <a:off x="6849755" y="3381379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流程图: 联系 390"/>
            <p:cNvSpPr/>
            <p:nvPr/>
          </p:nvSpPr>
          <p:spPr>
            <a:xfrm>
              <a:off x="7030305" y="2960994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流程图: 联系 391"/>
            <p:cNvSpPr/>
            <p:nvPr/>
          </p:nvSpPr>
          <p:spPr>
            <a:xfrm>
              <a:off x="6379345" y="969237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流程图: 联系 392"/>
            <p:cNvSpPr/>
            <p:nvPr/>
          </p:nvSpPr>
          <p:spPr>
            <a:xfrm>
              <a:off x="6658394" y="862477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流程图: 联系 393"/>
            <p:cNvSpPr/>
            <p:nvPr/>
          </p:nvSpPr>
          <p:spPr>
            <a:xfrm>
              <a:off x="6614941" y="577305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流程图: 联系 394"/>
            <p:cNvSpPr/>
            <p:nvPr/>
          </p:nvSpPr>
          <p:spPr>
            <a:xfrm>
              <a:off x="6995709" y="510956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流程图: 联系 395"/>
            <p:cNvSpPr/>
            <p:nvPr/>
          </p:nvSpPr>
          <p:spPr>
            <a:xfrm>
              <a:off x="7252318" y="625413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流程图: 联系 396"/>
            <p:cNvSpPr/>
            <p:nvPr/>
          </p:nvSpPr>
          <p:spPr>
            <a:xfrm>
              <a:off x="7861109" y="739618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流程图: 联系 397"/>
            <p:cNvSpPr/>
            <p:nvPr/>
          </p:nvSpPr>
          <p:spPr>
            <a:xfrm>
              <a:off x="8308798" y="1515454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流程图: 联系 398"/>
            <p:cNvSpPr/>
            <p:nvPr/>
          </p:nvSpPr>
          <p:spPr>
            <a:xfrm>
              <a:off x="6334444" y="1161185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流程图: 联系 399"/>
            <p:cNvSpPr/>
            <p:nvPr/>
          </p:nvSpPr>
          <p:spPr>
            <a:xfrm>
              <a:off x="6308759" y="1606182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流程图: 联系 400"/>
            <p:cNvSpPr/>
            <p:nvPr/>
          </p:nvSpPr>
          <p:spPr>
            <a:xfrm>
              <a:off x="8239115" y="1737764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流程图: 联系 401"/>
            <p:cNvSpPr/>
            <p:nvPr/>
          </p:nvSpPr>
          <p:spPr>
            <a:xfrm>
              <a:off x="7616136" y="1870781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流程图: 联系 402"/>
            <p:cNvSpPr/>
            <p:nvPr/>
          </p:nvSpPr>
          <p:spPr>
            <a:xfrm>
              <a:off x="8092542" y="2405611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流程图: 联系 403"/>
            <p:cNvSpPr/>
            <p:nvPr/>
          </p:nvSpPr>
          <p:spPr>
            <a:xfrm>
              <a:off x="7528757" y="2697574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流程图: 联系 404"/>
            <p:cNvSpPr/>
            <p:nvPr/>
          </p:nvSpPr>
          <p:spPr>
            <a:xfrm>
              <a:off x="7661436" y="3025899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流程图: 联系 405"/>
            <p:cNvSpPr/>
            <p:nvPr/>
          </p:nvSpPr>
          <p:spPr>
            <a:xfrm>
              <a:off x="7394578" y="3464428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流程图: 联系 406"/>
            <p:cNvSpPr/>
            <p:nvPr/>
          </p:nvSpPr>
          <p:spPr>
            <a:xfrm>
              <a:off x="7086447" y="3797498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流程图: 联系 407"/>
            <p:cNvSpPr/>
            <p:nvPr/>
          </p:nvSpPr>
          <p:spPr>
            <a:xfrm>
              <a:off x="7267813" y="4006183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流程图: 联系 408"/>
            <p:cNvSpPr/>
            <p:nvPr/>
          </p:nvSpPr>
          <p:spPr>
            <a:xfrm>
              <a:off x="8078119" y="3987253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流程图: 联系 409"/>
            <p:cNvSpPr/>
            <p:nvPr/>
          </p:nvSpPr>
          <p:spPr>
            <a:xfrm>
              <a:off x="7314807" y="4247890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流程图: 联系 410"/>
            <p:cNvSpPr/>
            <p:nvPr/>
          </p:nvSpPr>
          <p:spPr>
            <a:xfrm>
              <a:off x="7196943" y="4462899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流程图: 联系 411"/>
            <p:cNvSpPr/>
            <p:nvPr/>
          </p:nvSpPr>
          <p:spPr>
            <a:xfrm>
              <a:off x="6406721" y="4491072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流程图: 联系 412"/>
            <p:cNvSpPr/>
            <p:nvPr/>
          </p:nvSpPr>
          <p:spPr>
            <a:xfrm>
              <a:off x="6374120" y="4310262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流程图: 联系 413"/>
            <p:cNvSpPr/>
            <p:nvPr/>
          </p:nvSpPr>
          <p:spPr>
            <a:xfrm>
              <a:off x="6917284" y="4033257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流程图: 联系 414"/>
            <p:cNvSpPr/>
            <p:nvPr/>
          </p:nvSpPr>
          <p:spPr>
            <a:xfrm>
              <a:off x="6739863" y="3614895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流程图: 联系 415"/>
            <p:cNvSpPr/>
            <p:nvPr/>
          </p:nvSpPr>
          <p:spPr>
            <a:xfrm>
              <a:off x="6911674" y="3210053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流程图: 联系 416"/>
            <p:cNvSpPr/>
            <p:nvPr/>
          </p:nvSpPr>
          <p:spPr>
            <a:xfrm>
              <a:off x="7308223" y="3048445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流程图: 联系 417"/>
            <p:cNvSpPr/>
            <p:nvPr/>
          </p:nvSpPr>
          <p:spPr>
            <a:xfrm>
              <a:off x="7079307" y="2782152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流程图: 联系 418"/>
            <p:cNvSpPr/>
            <p:nvPr/>
          </p:nvSpPr>
          <p:spPr>
            <a:xfrm>
              <a:off x="7121669" y="2458613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流程图: 联系 419"/>
            <p:cNvSpPr/>
            <p:nvPr/>
          </p:nvSpPr>
          <p:spPr>
            <a:xfrm>
              <a:off x="7226874" y="2015554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流程图: 联系 420"/>
            <p:cNvSpPr/>
            <p:nvPr/>
          </p:nvSpPr>
          <p:spPr>
            <a:xfrm>
              <a:off x="6813340" y="1811070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流程图: 联系 421"/>
            <p:cNvSpPr/>
            <p:nvPr/>
          </p:nvSpPr>
          <p:spPr>
            <a:xfrm>
              <a:off x="7255257" y="1619803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流程图: 联系 422"/>
            <p:cNvSpPr/>
            <p:nvPr/>
          </p:nvSpPr>
          <p:spPr>
            <a:xfrm>
              <a:off x="6397751" y="1737981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流程图: 联系 423"/>
            <p:cNvSpPr/>
            <p:nvPr/>
          </p:nvSpPr>
          <p:spPr>
            <a:xfrm>
              <a:off x="6756141" y="1476789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流程图: 联系 424"/>
            <p:cNvSpPr/>
            <p:nvPr/>
          </p:nvSpPr>
          <p:spPr>
            <a:xfrm>
              <a:off x="7269844" y="1048590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流程图: 联系 425"/>
            <p:cNvSpPr/>
            <p:nvPr/>
          </p:nvSpPr>
          <p:spPr>
            <a:xfrm>
              <a:off x="6874928" y="1167209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流程图: 联系 426"/>
            <p:cNvSpPr/>
            <p:nvPr/>
          </p:nvSpPr>
          <p:spPr>
            <a:xfrm>
              <a:off x="7541042" y="577130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流程图: 联系 427"/>
            <p:cNvSpPr/>
            <p:nvPr/>
          </p:nvSpPr>
          <p:spPr>
            <a:xfrm>
              <a:off x="6797879" y="57871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流程图: 联系 428"/>
            <p:cNvSpPr/>
            <p:nvPr/>
          </p:nvSpPr>
          <p:spPr>
            <a:xfrm>
              <a:off x="6907825" y="61655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流程图: 联系 429"/>
            <p:cNvSpPr/>
            <p:nvPr/>
          </p:nvSpPr>
          <p:spPr>
            <a:xfrm>
              <a:off x="6783662" y="71115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流程图: 联系 430"/>
            <p:cNvSpPr/>
            <p:nvPr/>
          </p:nvSpPr>
          <p:spPr>
            <a:xfrm>
              <a:off x="6641321" y="76813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流程图: 联系 431"/>
            <p:cNvSpPr/>
            <p:nvPr/>
          </p:nvSpPr>
          <p:spPr>
            <a:xfrm>
              <a:off x="6364355" y="88262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流程图: 联系 432"/>
            <p:cNvSpPr/>
            <p:nvPr/>
          </p:nvSpPr>
          <p:spPr>
            <a:xfrm>
              <a:off x="6564162" y="87861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流程图: 联系 433"/>
            <p:cNvSpPr/>
            <p:nvPr/>
          </p:nvSpPr>
          <p:spPr>
            <a:xfrm>
              <a:off x="6539754" y="102285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流程图: 联系 434"/>
            <p:cNvSpPr/>
            <p:nvPr/>
          </p:nvSpPr>
          <p:spPr>
            <a:xfrm>
              <a:off x="6492257" y="114321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流程图: 联系 435"/>
            <p:cNvSpPr/>
            <p:nvPr/>
          </p:nvSpPr>
          <p:spPr>
            <a:xfrm>
              <a:off x="6296930" y="132061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流程图: 联系 436"/>
            <p:cNvSpPr/>
            <p:nvPr/>
          </p:nvSpPr>
          <p:spPr>
            <a:xfrm>
              <a:off x="6306554" y="148868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流程图: 联系 437"/>
            <p:cNvSpPr/>
            <p:nvPr/>
          </p:nvSpPr>
          <p:spPr>
            <a:xfrm>
              <a:off x="6320130" y="175762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流程图: 联系 438"/>
            <p:cNvSpPr/>
            <p:nvPr/>
          </p:nvSpPr>
          <p:spPr>
            <a:xfrm>
              <a:off x="6268477" y="184724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流程图: 联系 439"/>
            <p:cNvSpPr/>
            <p:nvPr/>
          </p:nvSpPr>
          <p:spPr>
            <a:xfrm>
              <a:off x="6486441" y="166289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流程图: 联系 440"/>
            <p:cNvSpPr/>
            <p:nvPr/>
          </p:nvSpPr>
          <p:spPr>
            <a:xfrm>
              <a:off x="6534138" y="182323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流程图: 联系 441"/>
            <p:cNvSpPr/>
            <p:nvPr/>
          </p:nvSpPr>
          <p:spPr>
            <a:xfrm>
              <a:off x="6730525" y="184830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流程图: 联系 442"/>
            <p:cNvSpPr/>
            <p:nvPr/>
          </p:nvSpPr>
          <p:spPr>
            <a:xfrm>
              <a:off x="6837794" y="173415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流程图: 联系 443"/>
            <p:cNvSpPr/>
            <p:nvPr/>
          </p:nvSpPr>
          <p:spPr>
            <a:xfrm>
              <a:off x="6792637" y="164172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流程图: 联系 444"/>
            <p:cNvSpPr/>
            <p:nvPr/>
          </p:nvSpPr>
          <p:spPr>
            <a:xfrm>
              <a:off x="6773998" y="139630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流程图: 联系 445"/>
            <p:cNvSpPr/>
            <p:nvPr/>
          </p:nvSpPr>
          <p:spPr>
            <a:xfrm>
              <a:off x="6718802" y="128621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流程图: 联系 446"/>
            <p:cNvSpPr/>
            <p:nvPr/>
          </p:nvSpPr>
          <p:spPr>
            <a:xfrm>
              <a:off x="6828694" y="128120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流程图: 联系 447"/>
            <p:cNvSpPr/>
            <p:nvPr/>
          </p:nvSpPr>
          <p:spPr>
            <a:xfrm>
              <a:off x="7011273" y="128465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流程图: 联系 448"/>
            <p:cNvSpPr/>
            <p:nvPr/>
          </p:nvSpPr>
          <p:spPr>
            <a:xfrm>
              <a:off x="7093525" y="118802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流程图: 联系 449"/>
            <p:cNvSpPr/>
            <p:nvPr/>
          </p:nvSpPr>
          <p:spPr>
            <a:xfrm>
              <a:off x="7205826" y="116033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流程图: 联系 450"/>
            <p:cNvSpPr/>
            <p:nvPr/>
          </p:nvSpPr>
          <p:spPr>
            <a:xfrm>
              <a:off x="7309521" y="120702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流程图: 联系 451"/>
            <p:cNvSpPr/>
            <p:nvPr/>
          </p:nvSpPr>
          <p:spPr>
            <a:xfrm>
              <a:off x="7567112" y="83937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流程图: 联系 452"/>
            <p:cNvSpPr/>
            <p:nvPr/>
          </p:nvSpPr>
          <p:spPr>
            <a:xfrm>
              <a:off x="7728330" y="81098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流程图: 联系 453"/>
            <p:cNvSpPr/>
            <p:nvPr/>
          </p:nvSpPr>
          <p:spPr>
            <a:xfrm>
              <a:off x="7426716" y="71132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流程图: 联系 454"/>
            <p:cNvSpPr/>
            <p:nvPr/>
          </p:nvSpPr>
          <p:spPr>
            <a:xfrm>
              <a:off x="7167518" y="62336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流程图: 联系 455"/>
            <p:cNvSpPr/>
            <p:nvPr/>
          </p:nvSpPr>
          <p:spPr>
            <a:xfrm>
              <a:off x="7467495" y="56735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流程图: 联系 456"/>
            <p:cNvSpPr/>
            <p:nvPr/>
          </p:nvSpPr>
          <p:spPr>
            <a:xfrm>
              <a:off x="7301626" y="52167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流程图: 联系 457"/>
            <p:cNvSpPr/>
            <p:nvPr/>
          </p:nvSpPr>
          <p:spPr>
            <a:xfrm>
              <a:off x="7180223" y="50773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流程图: 联系 458"/>
            <p:cNvSpPr/>
            <p:nvPr/>
          </p:nvSpPr>
          <p:spPr>
            <a:xfrm>
              <a:off x="7810383" y="68147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流程图: 联系 459"/>
            <p:cNvSpPr/>
            <p:nvPr/>
          </p:nvSpPr>
          <p:spPr>
            <a:xfrm>
              <a:off x="8044551" y="82595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流程图: 联系 460"/>
            <p:cNvSpPr/>
            <p:nvPr/>
          </p:nvSpPr>
          <p:spPr>
            <a:xfrm>
              <a:off x="8175350" y="101557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流程图: 联系 461"/>
            <p:cNvSpPr/>
            <p:nvPr/>
          </p:nvSpPr>
          <p:spPr>
            <a:xfrm>
              <a:off x="8297841" y="124182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流程图: 联系 462"/>
            <p:cNvSpPr/>
            <p:nvPr/>
          </p:nvSpPr>
          <p:spPr>
            <a:xfrm>
              <a:off x="8350555" y="140365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流程图: 联系 463"/>
            <p:cNvSpPr/>
            <p:nvPr/>
          </p:nvSpPr>
          <p:spPr>
            <a:xfrm>
              <a:off x="8317906" y="167159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流程图: 联系 464"/>
            <p:cNvSpPr/>
            <p:nvPr/>
          </p:nvSpPr>
          <p:spPr>
            <a:xfrm>
              <a:off x="8150445" y="172540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流程图: 联系 465"/>
            <p:cNvSpPr/>
            <p:nvPr/>
          </p:nvSpPr>
          <p:spPr>
            <a:xfrm>
              <a:off x="8080126" y="186030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流程图: 联系 466"/>
            <p:cNvSpPr/>
            <p:nvPr/>
          </p:nvSpPr>
          <p:spPr>
            <a:xfrm>
              <a:off x="8330494" y="189916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流程图: 联系 467"/>
            <p:cNvSpPr/>
            <p:nvPr/>
          </p:nvSpPr>
          <p:spPr>
            <a:xfrm>
              <a:off x="8188432" y="186030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流程图: 联系 468"/>
            <p:cNvSpPr/>
            <p:nvPr/>
          </p:nvSpPr>
          <p:spPr>
            <a:xfrm>
              <a:off x="7778747" y="193610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流程图: 联系 469"/>
            <p:cNvSpPr/>
            <p:nvPr/>
          </p:nvSpPr>
          <p:spPr>
            <a:xfrm>
              <a:off x="8113027" y="1984695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流程图: 联系 470"/>
            <p:cNvSpPr/>
            <p:nvPr/>
          </p:nvSpPr>
          <p:spPr>
            <a:xfrm>
              <a:off x="8132290" y="228095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流程图: 联系 471"/>
            <p:cNvSpPr/>
            <p:nvPr/>
          </p:nvSpPr>
          <p:spPr>
            <a:xfrm>
              <a:off x="8027765" y="211371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流程图: 联系 472"/>
            <p:cNvSpPr/>
            <p:nvPr/>
          </p:nvSpPr>
          <p:spPr>
            <a:xfrm>
              <a:off x="8037894" y="257739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流程图: 联系 473"/>
            <p:cNvSpPr/>
            <p:nvPr/>
          </p:nvSpPr>
          <p:spPr>
            <a:xfrm>
              <a:off x="7994970" y="269243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流程图: 联系 474"/>
            <p:cNvSpPr/>
            <p:nvPr/>
          </p:nvSpPr>
          <p:spPr>
            <a:xfrm>
              <a:off x="7801753" y="296552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流程图: 联系 475"/>
            <p:cNvSpPr/>
            <p:nvPr/>
          </p:nvSpPr>
          <p:spPr>
            <a:xfrm>
              <a:off x="7658304" y="283867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流程图: 联系 476"/>
            <p:cNvSpPr/>
            <p:nvPr/>
          </p:nvSpPr>
          <p:spPr>
            <a:xfrm>
              <a:off x="7568283" y="307744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流程图: 联系 477"/>
            <p:cNvSpPr/>
            <p:nvPr/>
          </p:nvSpPr>
          <p:spPr>
            <a:xfrm>
              <a:off x="7276662" y="295962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流程图: 联系 478"/>
            <p:cNvSpPr/>
            <p:nvPr/>
          </p:nvSpPr>
          <p:spPr>
            <a:xfrm>
              <a:off x="7410893" y="264265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流程图: 联系 479"/>
            <p:cNvSpPr/>
            <p:nvPr/>
          </p:nvSpPr>
          <p:spPr>
            <a:xfrm>
              <a:off x="7301412" y="244281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流程图: 联系 480"/>
            <p:cNvSpPr/>
            <p:nvPr/>
          </p:nvSpPr>
          <p:spPr>
            <a:xfrm>
              <a:off x="7492978" y="2909388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流程图: 联系 481"/>
            <p:cNvSpPr/>
            <p:nvPr/>
          </p:nvSpPr>
          <p:spPr>
            <a:xfrm>
              <a:off x="7715083" y="257005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流程图: 联系 482"/>
            <p:cNvSpPr/>
            <p:nvPr/>
          </p:nvSpPr>
          <p:spPr>
            <a:xfrm>
              <a:off x="7478978" y="282014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流程图: 联系 483"/>
            <p:cNvSpPr/>
            <p:nvPr/>
          </p:nvSpPr>
          <p:spPr>
            <a:xfrm>
              <a:off x="7243491" y="2727597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流程图: 联系 484"/>
            <p:cNvSpPr/>
            <p:nvPr/>
          </p:nvSpPr>
          <p:spPr>
            <a:xfrm>
              <a:off x="7190899" y="267726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流程图: 联系 485"/>
            <p:cNvSpPr/>
            <p:nvPr/>
          </p:nvSpPr>
          <p:spPr>
            <a:xfrm>
              <a:off x="7250255" y="2530811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流程图: 联系 486"/>
            <p:cNvSpPr/>
            <p:nvPr/>
          </p:nvSpPr>
          <p:spPr>
            <a:xfrm>
              <a:off x="7072846" y="262195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流程图: 联系 487"/>
            <p:cNvSpPr/>
            <p:nvPr/>
          </p:nvSpPr>
          <p:spPr>
            <a:xfrm>
              <a:off x="7042964" y="213291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流程图: 联系 488"/>
            <p:cNvSpPr/>
            <p:nvPr/>
          </p:nvSpPr>
          <p:spPr>
            <a:xfrm>
              <a:off x="7414513" y="203441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流程图: 联系 489"/>
            <p:cNvSpPr/>
            <p:nvPr/>
          </p:nvSpPr>
          <p:spPr>
            <a:xfrm>
              <a:off x="7526517" y="188114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流程图: 联系 490"/>
            <p:cNvSpPr/>
            <p:nvPr/>
          </p:nvSpPr>
          <p:spPr>
            <a:xfrm>
              <a:off x="7266205" y="149300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流程图: 联系 491"/>
            <p:cNvSpPr/>
            <p:nvPr/>
          </p:nvSpPr>
          <p:spPr>
            <a:xfrm>
              <a:off x="7183638" y="177212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流程图: 联系 492"/>
            <p:cNvSpPr/>
            <p:nvPr/>
          </p:nvSpPr>
          <p:spPr>
            <a:xfrm>
              <a:off x="7171274" y="193753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流程图: 联系 493"/>
            <p:cNvSpPr/>
            <p:nvPr/>
          </p:nvSpPr>
          <p:spPr>
            <a:xfrm>
              <a:off x="7140102" y="210121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流程图: 联系 494"/>
            <p:cNvSpPr/>
            <p:nvPr/>
          </p:nvSpPr>
          <p:spPr>
            <a:xfrm>
              <a:off x="6987584" y="203500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流程图: 联系 495"/>
            <p:cNvSpPr/>
            <p:nvPr/>
          </p:nvSpPr>
          <p:spPr>
            <a:xfrm>
              <a:off x="6965381" y="180905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流程图: 联系 496"/>
            <p:cNvSpPr/>
            <p:nvPr/>
          </p:nvSpPr>
          <p:spPr>
            <a:xfrm>
              <a:off x="7127534" y="145950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流程图: 联系 497"/>
            <p:cNvSpPr/>
            <p:nvPr/>
          </p:nvSpPr>
          <p:spPr>
            <a:xfrm>
              <a:off x="6986940" y="1580543"/>
              <a:ext cx="223726" cy="22372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流程图: 联系 498"/>
            <p:cNvSpPr/>
            <p:nvPr/>
          </p:nvSpPr>
          <p:spPr>
            <a:xfrm>
              <a:off x="6999176" y="1855474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流程图: 联系 499"/>
            <p:cNvSpPr/>
            <p:nvPr/>
          </p:nvSpPr>
          <p:spPr>
            <a:xfrm>
              <a:off x="6891645" y="194865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流程图: 联系 500"/>
            <p:cNvSpPr/>
            <p:nvPr/>
          </p:nvSpPr>
          <p:spPr>
            <a:xfrm>
              <a:off x="6898180" y="162897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流程图: 联系 501"/>
            <p:cNvSpPr/>
            <p:nvPr/>
          </p:nvSpPr>
          <p:spPr>
            <a:xfrm>
              <a:off x="6996628" y="152495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流程图: 联系 502"/>
            <p:cNvSpPr/>
            <p:nvPr/>
          </p:nvSpPr>
          <p:spPr>
            <a:xfrm>
              <a:off x="7020021" y="139095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流程图: 联系 503"/>
            <p:cNvSpPr/>
            <p:nvPr/>
          </p:nvSpPr>
          <p:spPr>
            <a:xfrm>
              <a:off x="6880902" y="135601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流程图: 联系 504"/>
            <p:cNvSpPr/>
            <p:nvPr/>
          </p:nvSpPr>
          <p:spPr>
            <a:xfrm>
              <a:off x="6887271" y="145055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流程图: 联系 505"/>
            <p:cNvSpPr/>
            <p:nvPr/>
          </p:nvSpPr>
          <p:spPr>
            <a:xfrm>
              <a:off x="7216454" y="434570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流程图: 联系 506"/>
            <p:cNvSpPr/>
            <p:nvPr/>
          </p:nvSpPr>
          <p:spPr>
            <a:xfrm>
              <a:off x="7735090" y="401784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流程图: 联系 507"/>
            <p:cNvSpPr/>
            <p:nvPr/>
          </p:nvSpPr>
          <p:spPr>
            <a:xfrm>
              <a:off x="7934101" y="401296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流程图: 联系 508"/>
            <p:cNvSpPr/>
            <p:nvPr/>
          </p:nvSpPr>
          <p:spPr>
            <a:xfrm>
              <a:off x="8119881" y="418960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流程图: 联系 509"/>
            <p:cNvSpPr/>
            <p:nvPr/>
          </p:nvSpPr>
          <p:spPr>
            <a:xfrm>
              <a:off x="7985743" y="456069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流程图: 联系 510"/>
            <p:cNvSpPr/>
            <p:nvPr/>
          </p:nvSpPr>
          <p:spPr>
            <a:xfrm>
              <a:off x="7494592" y="429420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流程图: 联系 511"/>
            <p:cNvSpPr/>
            <p:nvPr/>
          </p:nvSpPr>
          <p:spPr>
            <a:xfrm>
              <a:off x="7271302" y="415216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流程图: 联系 512"/>
            <p:cNvSpPr/>
            <p:nvPr/>
          </p:nvSpPr>
          <p:spPr>
            <a:xfrm>
              <a:off x="6986528" y="418731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流程图: 联系 513"/>
            <p:cNvSpPr/>
            <p:nvPr/>
          </p:nvSpPr>
          <p:spPr>
            <a:xfrm>
              <a:off x="6842476" y="399709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流程图: 联系 514"/>
            <p:cNvSpPr/>
            <p:nvPr/>
          </p:nvSpPr>
          <p:spPr>
            <a:xfrm>
              <a:off x="6905158" y="457378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流程图: 联系 515"/>
            <p:cNvSpPr/>
            <p:nvPr/>
          </p:nvSpPr>
          <p:spPr>
            <a:xfrm>
              <a:off x="6436985" y="414897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流程图: 联系 516"/>
            <p:cNvSpPr/>
            <p:nvPr/>
          </p:nvSpPr>
          <p:spPr>
            <a:xfrm>
              <a:off x="6551016" y="403524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流程图: 联系 517"/>
            <p:cNvSpPr/>
            <p:nvPr/>
          </p:nvSpPr>
          <p:spPr>
            <a:xfrm>
              <a:off x="7078330" y="4197932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流程图: 联系 518"/>
            <p:cNvSpPr/>
            <p:nvPr/>
          </p:nvSpPr>
          <p:spPr>
            <a:xfrm>
              <a:off x="7114327" y="4094599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流程图: 联系 519"/>
            <p:cNvSpPr/>
            <p:nvPr/>
          </p:nvSpPr>
          <p:spPr>
            <a:xfrm>
              <a:off x="7180867" y="397381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流程图: 联系 520"/>
            <p:cNvSpPr/>
            <p:nvPr/>
          </p:nvSpPr>
          <p:spPr>
            <a:xfrm>
              <a:off x="7038412" y="395258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流程图: 联系 521"/>
            <p:cNvSpPr/>
            <p:nvPr/>
          </p:nvSpPr>
          <p:spPr>
            <a:xfrm>
              <a:off x="6816773" y="378774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流程图: 联系 522"/>
            <p:cNvSpPr/>
            <p:nvPr/>
          </p:nvSpPr>
          <p:spPr>
            <a:xfrm>
              <a:off x="6904775" y="3823582"/>
              <a:ext cx="132348" cy="13234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流程图: 联系 523"/>
            <p:cNvSpPr/>
            <p:nvPr/>
          </p:nvSpPr>
          <p:spPr>
            <a:xfrm>
              <a:off x="7068098" y="357109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流程图: 联系 524"/>
            <p:cNvSpPr/>
            <p:nvPr/>
          </p:nvSpPr>
          <p:spPr>
            <a:xfrm>
              <a:off x="7067952" y="3725836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流程图: 联系 525"/>
            <p:cNvSpPr/>
            <p:nvPr/>
          </p:nvSpPr>
          <p:spPr>
            <a:xfrm>
              <a:off x="6936268" y="364406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流程图: 联系 526"/>
            <p:cNvSpPr/>
            <p:nvPr/>
          </p:nvSpPr>
          <p:spPr>
            <a:xfrm>
              <a:off x="6950809" y="373182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流程图: 联系 527"/>
            <p:cNvSpPr/>
            <p:nvPr/>
          </p:nvSpPr>
          <p:spPr>
            <a:xfrm>
              <a:off x="7462484" y="306002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流程图: 联系 528"/>
            <p:cNvSpPr/>
            <p:nvPr/>
          </p:nvSpPr>
          <p:spPr>
            <a:xfrm>
              <a:off x="7668564" y="295588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流程图: 联系 529"/>
            <p:cNvSpPr/>
            <p:nvPr/>
          </p:nvSpPr>
          <p:spPr>
            <a:xfrm>
              <a:off x="6183665" y="1765460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流程图: 联系 530"/>
            <p:cNvSpPr/>
            <p:nvPr/>
          </p:nvSpPr>
          <p:spPr>
            <a:xfrm>
              <a:off x="6204923" y="158806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流程图: 联系 531"/>
            <p:cNvSpPr/>
            <p:nvPr/>
          </p:nvSpPr>
          <p:spPr>
            <a:xfrm>
              <a:off x="6237285" y="128042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流程图: 联系 532"/>
            <p:cNvSpPr/>
            <p:nvPr/>
          </p:nvSpPr>
          <p:spPr>
            <a:xfrm>
              <a:off x="6264030" y="86482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流程图: 联系 533"/>
            <p:cNvSpPr/>
            <p:nvPr/>
          </p:nvSpPr>
          <p:spPr>
            <a:xfrm>
              <a:off x="6266963" y="658934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流程图: 联系 534"/>
            <p:cNvSpPr/>
            <p:nvPr/>
          </p:nvSpPr>
          <p:spPr>
            <a:xfrm>
              <a:off x="6745298" y="462875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流程图: 联系 535"/>
            <p:cNvSpPr/>
            <p:nvPr/>
          </p:nvSpPr>
          <p:spPr>
            <a:xfrm>
              <a:off x="7134321" y="463503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流程图: 联系 536"/>
            <p:cNvSpPr/>
            <p:nvPr/>
          </p:nvSpPr>
          <p:spPr>
            <a:xfrm>
              <a:off x="7508656" y="462594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流程图: 联系 537"/>
            <p:cNvSpPr/>
            <p:nvPr/>
          </p:nvSpPr>
          <p:spPr>
            <a:xfrm>
              <a:off x="7832663" y="463898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流程图: 联系 538"/>
            <p:cNvSpPr/>
            <p:nvPr/>
          </p:nvSpPr>
          <p:spPr>
            <a:xfrm>
              <a:off x="7364900" y="369514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流程图: 联系 539"/>
            <p:cNvSpPr/>
            <p:nvPr/>
          </p:nvSpPr>
          <p:spPr>
            <a:xfrm>
              <a:off x="7703820" y="3291901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流程图: 联系 540"/>
            <p:cNvSpPr/>
            <p:nvPr/>
          </p:nvSpPr>
          <p:spPr>
            <a:xfrm>
              <a:off x="7926387" y="2952117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流程图: 联系 541"/>
            <p:cNvSpPr/>
            <p:nvPr/>
          </p:nvSpPr>
          <p:spPr>
            <a:xfrm>
              <a:off x="8137046" y="265163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流程图: 联系 542"/>
            <p:cNvSpPr/>
            <p:nvPr/>
          </p:nvSpPr>
          <p:spPr>
            <a:xfrm>
              <a:off x="8308274" y="2256502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流程图: 联系 543"/>
            <p:cNvSpPr/>
            <p:nvPr/>
          </p:nvSpPr>
          <p:spPr>
            <a:xfrm>
              <a:off x="8434403" y="184929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流程图: 联系 544"/>
            <p:cNvSpPr/>
            <p:nvPr/>
          </p:nvSpPr>
          <p:spPr>
            <a:xfrm>
              <a:off x="8435949" y="143214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流程图: 联系 545"/>
            <p:cNvSpPr/>
            <p:nvPr/>
          </p:nvSpPr>
          <p:spPr>
            <a:xfrm>
              <a:off x="8330494" y="106016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流程图: 联系 546"/>
            <p:cNvSpPr/>
            <p:nvPr/>
          </p:nvSpPr>
          <p:spPr>
            <a:xfrm>
              <a:off x="8120795" y="760583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流程图: 联系 547"/>
            <p:cNvSpPr/>
            <p:nvPr/>
          </p:nvSpPr>
          <p:spPr>
            <a:xfrm>
              <a:off x="7836056" y="563518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流程图: 联系 548"/>
            <p:cNvSpPr/>
            <p:nvPr/>
          </p:nvSpPr>
          <p:spPr>
            <a:xfrm>
              <a:off x="7444191" y="440135"/>
              <a:ext cx="59356" cy="5935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4" name="文本框 553"/>
          <p:cNvSpPr txBox="1"/>
          <p:nvPr/>
        </p:nvSpPr>
        <p:spPr>
          <a:xfrm>
            <a:off x="521881" y="2158163"/>
            <a:ext cx="6069718" cy="68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spc="300" dirty="0" smtClean="0">
                <a:solidFill>
                  <a:schemeClr val="bg1"/>
                </a:solidFill>
                <a:latin typeface="Transformers" panose="020B0800000000000000" pitchFamily="34" charset="0"/>
                <a:sym typeface="+mn-ea"/>
              </a:rPr>
              <a:t>Code </a:t>
            </a:r>
            <a:r>
              <a:rPr lang="zh-CN" altLang="en-US" sz="3600" b="1" i="1" spc="300" dirty="0" smtClean="0">
                <a:solidFill>
                  <a:schemeClr val="bg1"/>
                </a:solidFill>
                <a:latin typeface="Transformers" panose="020B0800000000000000" pitchFamily="34" charset="0"/>
                <a:sym typeface="+mn-ea"/>
              </a:rPr>
              <a:t>代码讲解</a:t>
            </a:r>
            <a:endParaRPr lang="zh-CN" altLang="en-US" sz="3600" b="1" i="1" spc="300" dirty="0" smtClean="0">
              <a:solidFill>
                <a:schemeClr val="bg1"/>
              </a:solidFill>
              <a:latin typeface="Transformers" panose="020B0800000000000000" pitchFamily="34" charset="0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682970" y="2897388"/>
            <a:ext cx="468028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8" name="组合 557"/>
          <p:cNvGrpSpPr/>
          <p:nvPr/>
        </p:nvGrpSpPr>
        <p:grpSpPr>
          <a:xfrm rot="19830245">
            <a:off x="503481" y="2782832"/>
            <a:ext cx="236220" cy="236220"/>
            <a:chOff x="4709160" y="4343400"/>
            <a:chExt cx="236220" cy="236220"/>
          </a:xfrm>
        </p:grpSpPr>
        <p:cxnSp>
          <p:nvCxnSpPr>
            <p:cNvPr id="559" name="直接连接符 558"/>
            <p:cNvCxnSpPr/>
            <p:nvPr userDrawn="1"/>
          </p:nvCxnSpPr>
          <p:spPr>
            <a:xfrm>
              <a:off x="4823460" y="4343400"/>
              <a:ext cx="7620" cy="2362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5000">
                    <a:schemeClr val="bg1"/>
                  </a:gs>
                  <a:gs pos="7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/>
            <p:cNvCxnSpPr/>
            <p:nvPr userDrawn="1"/>
          </p:nvCxnSpPr>
          <p:spPr>
            <a:xfrm rot="5400000">
              <a:off x="4823460" y="4347210"/>
              <a:ext cx="7620" cy="2362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5000">
                    <a:schemeClr val="bg1"/>
                  </a:gs>
                  <a:gs pos="7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1" name="流程图: 联系 560"/>
            <p:cNvSpPr/>
            <p:nvPr userDrawn="1"/>
          </p:nvSpPr>
          <p:spPr>
            <a:xfrm>
              <a:off x="4751736" y="4392644"/>
              <a:ext cx="152971" cy="152971"/>
            </a:xfrm>
            <a:prstGeom prst="flowChartConnector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drap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30" dur="70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32" dur="20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34" dur="2000" fill="hold"/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36" dur="20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-21600000">
                                          <p:cBhvr>
                                            <p:cTn id="38" dur="30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-21600000">
                                          <p:cBhvr>
                                            <p:cTn id="40" dur="2000" fill="hold"/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-21600000">
                                          <p:cBhvr>
                                            <p:cTn id="42" dur="2000" fill="hold"/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5" dur="100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6" dur="100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0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173 0.00061 L 0.52083 0.00061 " pathEditMode="fixed" ptsTypes="AA">
                                          <p:cBhvr>
                                            <p:cTn id="51" dur="4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4000"/>
                                            <p:tgtEl>
                                              <p:spTgt spid="5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4800000">
                                          <p:cBhvr>
                                            <p:cTn id="56" dur="1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500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5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6" grpId="0" animBg="1"/>
          <p:bldP spid="276" grpId="1" animBg="1"/>
          <p:bldP spid="279" grpId="0" animBg="1"/>
          <p:bldP spid="279" grpId="1" animBg="1"/>
          <p:bldP spid="280" grpId="0" animBg="1"/>
          <p:bldP spid="280" grpId="1" animBg="1"/>
          <p:bldP spid="281" grpId="0" animBg="1"/>
          <p:bldP spid="281" grpId="1" animBg="1"/>
          <p:bldP spid="282" grpId="0" animBg="1"/>
          <p:bldP spid="282" grpId="1" animBg="1"/>
          <p:bldP spid="283" grpId="0" animBg="1"/>
          <p:bldP spid="283" grpId="1" animBg="1"/>
          <p:bldP spid="284" grpId="0" animBg="1"/>
          <p:bldP spid="284" grpId="1" animBg="1"/>
          <p:bldP spid="5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30" dur="70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32" dur="20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34" dur="2000" fill="hold"/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36" dur="20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-21600000">
                                          <p:cBhvr>
                                            <p:cTn id="38" dur="30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-21600000">
                                          <p:cBhvr>
                                            <p:cTn id="40" dur="2000" fill="hold"/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-21600000">
                                          <p:cBhvr>
                                            <p:cTn id="42" dur="2000" fill="hold"/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0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173 0.00061 L 0.52083 0.00061 " pathEditMode="fixed" ptsTypes="AA">
                                          <p:cBhvr>
                                            <p:cTn id="51" dur="4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4000"/>
                                            <p:tgtEl>
                                              <p:spTgt spid="5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4800000">
                                          <p:cBhvr>
                                            <p:cTn id="56" dur="1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500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5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6" grpId="0" animBg="1"/>
          <p:bldP spid="276" grpId="1" animBg="1"/>
          <p:bldP spid="279" grpId="0" animBg="1"/>
          <p:bldP spid="279" grpId="1" animBg="1"/>
          <p:bldP spid="280" grpId="0" animBg="1"/>
          <p:bldP spid="280" grpId="1" animBg="1"/>
          <p:bldP spid="281" grpId="0" animBg="1"/>
          <p:bldP spid="281" grpId="1" animBg="1"/>
          <p:bldP spid="282" grpId="0" animBg="1"/>
          <p:bldP spid="282" grpId="1" animBg="1"/>
          <p:bldP spid="283" grpId="0" animBg="1"/>
          <p:bldP spid="283" grpId="1" animBg="1"/>
          <p:bldP spid="284" grpId="0" animBg="1"/>
          <p:bldP spid="284" grpId="1" animBg="1"/>
          <p:bldP spid="554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组合 557"/>
          <p:cNvGrpSpPr/>
          <p:nvPr/>
        </p:nvGrpSpPr>
        <p:grpSpPr>
          <a:xfrm rot="19830245">
            <a:off x="503481" y="2782832"/>
            <a:ext cx="236220" cy="236220"/>
            <a:chOff x="4709160" y="4343400"/>
            <a:chExt cx="236220" cy="236220"/>
          </a:xfrm>
        </p:grpSpPr>
        <p:cxnSp>
          <p:nvCxnSpPr>
            <p:cNvPr id="559" name="直接连接符 558"/>
            <p:cNvCxnSpPr/>
            <p:nvPr userDrawn="1"/>
          </p:nvCxnSpPr>
          <p:spPr>
            <a:xfrm>
              <a:off x="4823460" y="4343400"/>
              <a:ext cx="7620" cy="2362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5000">
                    <a:schemeClr val="bg1"/>
                  </a:gs>
                  <a:gs pos="7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/>
            <p:cNvCxnSpPr/>
            <p:nvPr userDrawn="1"/>
          </p:nvCxnSpPr>
          <p:spPr>
            <a:xfrm rot="5400000">
              <a:off x="4823460" y="4347210"/>
              <a:ext cx="7620" cy="2362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5000">
                    <a:schemeClr val="bg1"/>
                  </a:gs>
                  <a:gs pos="7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1" name="流程图: 联系 560"/>
            <p:cNvSpPr/>
            <p:nvPr userDrawn="1"/>
          </p:nvSpPr>
          <p:spPr>
            <a:xfrm>
              <a:off x="4751736" y="4392644"/>
              <a:ext cx="152971" cy="152971"/>
            </a:xfrm>
            <a:prstGeom prst="flowChartConnector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32" y="200049"/>
            <a:ext cx="2886600" cy="4845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72" y="1051749"/>
            <a:ext cx="3274200" cy="3141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13382" y="4374118"/>
            <a:ext cx="365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社团和学生获取自己的信息同理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5918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73 0.00061 L 0.52083 0.00061 " pathEditMode="fixed" ptsTypes="AA">
                                      <p:cBhvr>
                                        <p:cTn id="9" dur="4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4800000">
                                      <p:cBhvr>
                                        <p:cTn id="11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RISFANGPPTTOOLSMARK" val="一抹小k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RISFANGPPTTOOLSMARK" val="一抹小k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RISFANGPPTTOOLSMARK" val="一抹小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RISFANGPPTTOOLSMARK" val="一抹小k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RISFANGPPTTOOLSMARK" val="一抹小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RISFANGPPTTOOLSMARK" val="一抹小k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RISFANGPPTTOOLSMARK" val="一抹小k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RISFANGPPTTOOLSMARK" val="一抹小k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RISFANGPPTTOOLSMARK" val="一抹小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RISFANGPPTTOOLSMARK" val="一抹小k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RISFANGPPTTOOLSMARK" val="一抹小k"/>
</p:tagLst>
</file>

<file path=ppt/theme/theme1.xml><?xml version="1.0" encoding="utf-8"?>
<a:theme xmlns:a="http://schemas.openxmlformats.org/drawingml/2006/main" name="Office Theme">
  <a:themeElements>
    <a:clrScheme name="自定义 3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B0F0"/>
      </a:hlink>
      <a:folHlink>
        <a:srgbClr val="FFFFFF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1321</TotalTime>
  <Words>93</Words>
  <Application>Microsoft Office PowerPoint</Application>
  <PresentationFormat>全屏显示(16:9)</PresentationFormat>
  <Paragraphs>49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Broadway</vt:lpstr>
      <vt:lpstr>Agency FB</vt:lpstr>
      <vt:lpstr>Calibri</vt:lpstr>
      <vt:lpstr>微软雅黑</vt:lpstr>
      <vt:lpstr>Arial</vt:lpstr>
      <vt:lpstr>宋体</vt:lpstr>
      <vt:lpstr>Calibri Light</vt:lpstr>
      <vt:lpstr>Transformers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一抹小K</dc:creator>
  <cp:keywords>一抹小k</cp:keywords>
  <cp:lastModifiedBy>yang lv</cp:lastModifiedBy>
  <cp:revision>806</cp:revision>
  <dcterms:created xsi:type="dcterms:W3CDTF">2014-03-07T12:35:00Z</dcterms:created>
  <dcterms:modified xsi:type="dcterms:W3CDTF">2017-01-08T05:33:36Z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